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4782800" cy="20104100"/>
  <p:notesSz cx="147828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2511" y="6232271"/>
            <a:ext cx="1181512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85022" y="11258296"/>
            <a:ext cx="973010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95007" y="4623943"/>
            <a:ext cx="604656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158577" y="4623943"/>
            <a:ext cx="604656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5007" y="804164"/>
            <a:ext cx="1251013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5007" y="4623943"/>
            <a:ext cx="1251013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726051" y="18696814"/>
            <a:ext cx="444804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95007" y="18696814"/>
            <a:ext cx="319703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008108" y="18696814"/>
            <a:ext cx="319703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5.jpg"/><Relationship Id="rId3" Type="http://schemas.openxmlformats.org/officeDocument/2006/relationships/image" Target="../media/image146.jpg"/><Relationship Id="rId4" Type="http://schemas.openxmlformats.org/officeDocument/2006/relationships/image" Target="../media/image147.jpg"/><Relationship Id="rId5" Type="http://schemas.openxmlformats.org/officeDocument/2006/relationships/image" Target="../media/image148.jpg"/><Relationship Id="rId6" Type="http://schemas.openxmlformats.org/officeDocument/2006/relationships/image" Target="../media/image149.jpg"/><Relationship Id="rId7" Type="http://schemas.openxmlformats.org/officeDocument/2006/relationships/image" Target="../media/image150.jpg"/><Relationship Id="rId8" Type="http://schemas.openxmlformats.org/officeDocument/2006/relationships/image" Target="../media/image151.jpg"/><Relationship Id="rId9" Type="http://schemas.openxmlformats.org/officeDocument/2006/relationships/image" Target="../media/image152.png"/><Relationship Id="rId10" Type="http://schemas.openxmlformats.org/officeDocument/2006/relationships/image" Target="../media/image153.png"/><Relationship Id="rId11" Type="http://schemas.openxmlformats.org/officeDocument/2006/relationships/image" Target="../media/image154.png"/><Relationship Id="rId12" Type="http://schemas.openxmlformats.org/officeDocument/2006/relationships/image" Target="../media/image15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g"/><Relationship Id="rId9" Type="http://schemas.openxmlformats.org/officeDocument/2006/relationships/image" Target="../media/image20.jpg"/><Relationship Id="rId10" Type="http://schemas.openxmlformats.org/officeDocument/2006/relationships/image" Target="../media/image21.png"/><Relationship Id="rId11" Type="http://schemas.openxmlformats.org/officeDocument/2006/relationships/image" Target="../media/image22.jp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jpg"/><Relationship Id="rId16" Type="http://schemas.openxmlformats.org/officeDocument/2006/relationships/image" Target="../media/image27.png"/><Relationship Id="rId17" Type="http://schemas.openxmlformats.org/officeDocument/2006/relationships/image" Target="../media/image28.jpg"/><Relationship Id="rId18" Type="http://schemas.openxmlformats.org/officeDocument/2006/relationships/image" Target="../media/image29.png"/><Relationship Id="rId19" Type="http://schemas.openxmlformats.org/officeDocument/2006/relationships/image" Target="../media/image3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8" Type="http://schemas.openxmlformats.org/officeDocument/2006/relationships/image" Target="../media/image37.jpg"/><Relationship Id="rId9" Type="http://schemas.openxmlformats.org/officeDocument/2006/relationships/image" Target="../media/image38.png"/><Relationship Id="rId10" Type="http://schemas.openxmlformats.org/officeDocument/2006/relationships/image" Target="../media/image39.jpg"/><Relationship Id="rId11" Type="http://schemas.openxmlformats.org/officeDocument/2006/relationships/image" Target="../media/image40.jp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jpg"/><Relationship Id="rId7" Type="http://schemas.openxmlformats.org/officeDocument/2006/relationships/image" Target="../media/image5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jpg"/><Relationship Id="rId11" Type="http://schemas.openxmlformats.org/officeDocument/2006/relationships/image" Target="../media/image63.png"/><Relationship Id="rId12" Type="http://schemas.openxmlformats.org/officeDocument/2006/relationships/image" Target="../media/image64.jpg"/><Relationship Id="rId13" Type="http://schemas.openxmlformats.org/officeDocument/2006/relationships/image" Target="../media/image65.jpg"/><Relationship Id="rId14" Type="http://schemas.openxmlformats.org/officeDocument/2006/relationships/image" Target="../media/image66.jpg"/><Relationship Id="rId15" Type="http://schemas.openxmlformats.org/officeDocument/2006/relationships/image" Target="../media/image67.jpg"/><Relationship Id="rId16" Type="http://schemas.openxmlformats.org/officeDocument/2006/relationships/image" Target="../media/image68.jpg"/><Relationship Id="rId17" Type="http://schemas.openxmlformats.org/officeDocument/2006/relationships/image" Target="../media/image6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Relationship Id="rId3" Type="http://schemas.openxmlformats.org/officeDocument/2006/relationships/image" Target="../media/image71.png"/><Relationship Id="rId4" Type="http://schemas.openxmlformats.org/officeDocument/2006/relationships/image" Target="../media/image72.jpg"/><Relationship Id="rId5" Type="http://schemas.openxmlformats.org/officeDocument/2006/relationships/image" Target="../media/image73.jpg"/><Relationship Id="rId6" Type="http://schemas.openxmlformats.org/officeDocument/2006/relationships/image" Target="../media/image74.jpg"/><Relationship Id="rId7" Type="http://schemas.openxmlformats.org/officeDocument/2006/relationships/image" Target="../media/image75.png"/><Relationship Id="rId8" Type="http://schemas.openxmlformats.org/officeDocument/2006/relationships/image" Target="../media/image76.jpg"/><Relationship Id="rId9" Type="http://schemas.openxmlformats.org/officeDocument/2006/relationships/image" Target="../media/image77.jp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2" Type="http://schemas.openxmlformats.org/officeDocument/2006/relationships/image" Target="../media/image80.jpg"/><Relationship Id="rId13" Type="http://schemas.openxmlformats.org/officeDocument/2006/relationships/image" Target="../media/image81.jpg"/><Relationship Id="rId14" Type="http://schemas.openxmlformats.org/officeDocument/2006/relationships/image" Target="../media/image82.jpg"/><Relationship Id="rId15" Type="http://schemas.openxmlformats.org/officeDocument/2006/relationships/image" Target="../media/image83.jpg"/><Relationship Id="rId16" Type="http://schemas.openxmlformats.org/officeDocument/2006/relationships/image" Target="../media/image84.jpg"/><Relationship Id="rId17" Type="http://schemas.openxmlformats.org/officeDocument/2006/relationships/image" Target="../media/image85.jpg"/><Relationship Id="rId18" Type="http://schemas.openxmlformats.org/officeDocument/2006/relationships/image" Target="../media/image86.jpg"/><Relationship Id="rId19" Type="http://schemas.openxmlformats.org/officeDocument/2006/relationships/image" Target="../media/image87.jpg"/><Relationship Id="rId20" Type="http://schemas.openxmlformats.org/officeDocument/2006/relationships/image" Target="../media/image88.jpg"/><Relationship Id="rId21" Type="http://schemas.openxmlformats.org/officeDocument/2006/relationships/image" Target="../media/image89.jpg"/><Relationship Id="rId22" Type="http://schemas.openxmlformats.org/officeDocument/2006/relationships/image" Target="../media/image90.jpg"/><Relationship Id="rId23" Type="http://schemas.openxmlformats.org/officeDocument/2006/relationships/image" Target="../media/image91.jpg"/><Relationship Id="rId24" Type="http://schemas.openxmlformats.org/officeDocument/2006/relationships/image" Target="../media/image92.jpg"/><Relationship Id="rId25" Type="http://schemas.openxmlformats.org/officeDocument/2006/relationships/image" Target="../media/image93.jpg"/><Relationship Id="rId26" Type="http://schemas.openxmlformats.org/officeDocument/2006/relationships/image" Target="../media/image94.jpg"/><Relationship Id="rId27" Type="http://schemas.openxmlformats.org/officeDocument/2006/relationships/image" Target="../media/image95.jpg"/><Relationship Id="rId28" Type="http://schemas.openxmlformats.org/officeDocument/2006/relationships/image" Target="../media/image96.jpg"/><Relationship Id="rId29" Type="http://schemas.openxmlformats.org/officeDocument/2006/relationships/image" Target="../media/image97.jpg"/><Relationship Id="rId30" Type="http://schemas.openxmlformats.org/officeDocument/2006/relationships/image" Target="../media/image98.jpg"/><Relationship Id="rId31" Type="http://schemas.openxmlformats.org/officeDocument/2006/relationships/image" Target="../media/image99.jpg"/><Relationship Id="rId32" Type="http://schemas.openxmlformats.org/officeDocument/2006/relationships/image" Target="../media/image100.png"/><Relationship Id="rId33" Type="http://schemas.openxmlformats.org/officeDocument/2006/relationships/image" Target="../media/image101.jpg"/><Relationship Id="rId34" Type="http://schemas.openxmlformats.org/officeDocument/2006/relationships/image" Target="../media/image102.jpg"/><Relationship Id="rId35" Type="http://schemas.openxmlformats.org/officeDocument/2006/relationships/image" Target="../media/image103.jpg"/><Relationship Id="rId36" Type="http://schemas.openxmlformats.org/officeDocument/2006/relationships/image" Target="../media/image10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jp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Relationship Id="rId3" Type="http://schemas.openxmlformats.org/officeDocument/2006/relationships/image" Target="../media/image112.jpg"/><Relationship Id="rId4" Type="http://schemas.openxmlformats.org/officeDocument/2006/relationships/image" Target="../media/image113.jpg"/><Relationship Id="rId5" Type="http://schemas.openxmlformats.org/officeDocument/2006/relationships/image" Target="../media/image114.png"/><Relationship Id="rId6" Type="http://schemas.openxmlformats.org/officeDocument/2006/relationships/image" Target="../media/image115.jp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jp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jpg"/><Relationship Id="rId14" Type="http://schemas.openxmlformats.org/officeDocument/2006/relationships/image" Target="../media/image123.jpg"/><Relationship Id="rId15" Type="http://schemas.openxmlformats.org/officeDocument/2006/relationships/image" Target="../media/image124.jpg"/><Relationship Id="rId16" Type="http://schemas.openxmlformats.org/officeDocument/2006/relationships/image" Target="../media/image125.png"/><Relationship Id="rId17" Type="http://schemas.openxmlformats.org/officeDocument/2006/relationships/image" Target="../media/image126.png"/><Relationship Id="rId18" Type="http://schemas.openxmlformats.org/officeDocument/2006/relationships/image" Target="../media/image127.png"/><Relationship Id="rId19" Type="http://schemas.openxmlformats.org/officeDocument/2006/relationships/image" Target="../media/image128.png"/><Relationship Id="rId20" Type="http://schemas.openxmlformats.org/officeDocument/2006/relationships/image" Target="../media/image129.png"/><Relationship Id="rId21" Type="http://schemas.openxmlformats.org/officeDocument/2006/relationships/image" Target="../media/image130.png"/><Relationship Id="rId22" Type="http://schemas.openxmlformats.org/officeDocument/2006/relationships/image" Target="../media/image13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jpg"/><Relationship Id="rId3" Type="http://schemas.openxmlformats.org/officeDocument/2006/relationships/image" Target="../media/image133.jpg"/><Relationship Id="rId4" Type="http://schemas.openxmlformats.org/officeDocument/2006/relationships/image" Target="../media/image134.png"/><Relationship Id="rId5" Type="http://schemas.openxmlformats.org/officeDocument/2006/relationships/image" Target="../media/image135.jpg"/><Relationship Id="rId6" Type="http://schemas.openxmlformats.org/officeDocument/2006/relationships/image" Target="../media/image136.jpg"/><Relationship Id="rId7" Type="http://schemas.openxmlformats.org/officeDocument/2006/relationships/image" Target="../media/image137.jpg"/><Relationship Id="rId8" Type="http://schemas.openxmlformats.org/officeDocument/2006/relationships/image" Target="../media/image138.jpg"/><Relationship Id="rId9" Type="http://schemas.openxmlformats.org/officeDocument/2006/relationships/image" Target="../media/image139.png"/><Relationship Id="rId10" Type="http://schemas.openxmlformats.org/officeDocument/2006/relationships/image" Target="../media/image140.jpg"/><Relationship Id="rId11" Type="http://schemas.openxmlformats.org/officeDocument/2006/relationships/image" Target="../media/image141.jpg"/><Relationship Id="rId12" Type="http://schemas.openxmlformats.org/officeDocument/2006/relationships/image" Target="../media/image142.jpg"/><Relationship Id="rId13" Type="http://schemas.openxmlformats.org/officeDocument/2006/relationships/image" Target="../media/image143.jpg"/><Relationship Id="rId14" Type="http://schemas.openxmlformats.org/officeDocument/2006/relationships/image" Target="../media/image14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9754" y="7298822"/>
            <a:ext cx="9165104" cy="7040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11383" y="2185027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 h="0">
                <a:moveTo>
                  <a:pt x="0" y="0"/>
                </a:moveTo>
                <a:lnTo>
                  <a:pt x="729882" y="0"/>
                </a:lnTo>
              </a:path>
            </a:pathLst>
          </a:custGeom>
          <a:ln w="9239">
            <a:solidFill>
              <a:srgbClr val="6760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30933" y="4642605"/>
            <a:ext cx="748665" cy="0"/>
          </a:xfrm>
          <a:custGeom>
            <a:avLst/>
            <a:gdLst/>
            <a:ahLst/>
            <a:cxnLst/>
            <a:rect l="l" t="t" r="r" b="b"/>
            <a:pathLst>
              <a:path w="748664" h="0">
                <a:moveTo>
                  <a:pt x="0" y="0"/>
                </a:moveTo>
                <a:lnTo>
                  <a:pt x="748360" y="0"/>
                </a:lnTo>
              </a:path>
            </a:pathLst>
          </a:custGeom>
          <a:ln w="9239">
            <a:solidFill>
              <a:srgbClr val="6760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370" y="9821074"/>
            <a:ext cx="0" cy="8684895"/>
          </a:xfrm>
          <a:custGeom>
            <a:avLst/>
            <a:gdLst/>
            <a:ahLst/>
            <a:cxnLst/>
            <a:rect l="l" t="t" r="r" b="b"/>
            <a:pathLst>
              <a:path w="0" h="8684894">
                <a:moveTo>
                  <a:pt x="0" y="8684676"/>
                </a:moveTo>
                <a:lnTo>
                  <a:pt x="0" y="0"/>
                </a:lnTo>
              </a:path>
            </a:pathLst>
          </a:custGeom>
          <a:ln w="9239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29798" y="18704388"/>
            <a:ext cx="5183505" cy="0"/>
          </a:xfrm>
          <a:custGeom>
            <a:avLst/>
            <a:gdLst/>
            <a:ahLst/>
            <a:cxnLst/>
            <a:rect l="l" t="t" r="r" b="b"/>
            <a:pathLst>
              <a:path w="5183505" h="0">
                <a:moveTo>
                  <a:pt x="0" y="0"/>
                </a:moveTo>
                <a:lnTo>
                  <a:pt x="5183088" y="0"/>
                </a:lnTo>
              </a:path>
            </a:pathLst>
          </a:custGeom>
          <a:ln w="9239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4340" y="18547325"/>
            <a:ext cx="12167870" cy="0"/>
          </a:xfrm>
          <a:custGeom>
            <a:avLst/>
            <a:gdLst/>
            <a:ahLst/>
            <a:cxnLst/>
            <a:rect l="l" t="t" r="r" b="b"/>
            <a:pathLst>
              <a:path w="12167870" h="0">
                <a:moveTo>
                  <a:pt x="0" y="0"/>
                </a:moveTo>
                <a:lnTo>
                  <a:pt x="12167785" y="0"/>
                </a:lnTo>
              </a:path>
            </a:pathLst>
          </a:custGeom>
          <a:ln w="9239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67106" y="739121"/>
            <a:ext cx="0" cy="14200505"/>
          </a:xfrm>
          <a:custGeom>
            <a:avLst/>
            <a:gdLst/>
            <a:ahLst/>
            <a:cxnLst/>
            <a:rect l="l" t="t" r="r" b="b"/>
            <a:pathLst>
              <a:path w="0" h="14200505">
                <a:moveTo>
                  <a:pt x="0" y="14200369"/>
                </a:moveTo>
                <a:lnTo>
                  <a:pt x="0" y="0"/>
                </a:lnTo>
              </a:path>
            </a:pathLst>
          </a:custGeom>
          <a:ln w="9239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3579" y="18390261"/>
            <a:ext cx="5543550" cy="0"/>
          </a:xfrm>
          <a:custGeom>
            <a:avLst/>
            <a:gdLst/>
            <a:ahLst/>
            <a:cxnLst/>
            <a:rect l="l" t="t" r="r" b="b"/>
            <a:pathLst>
              <a:path w="5543550" h="0">
                <a:moveTo>
                  <a:pt x="0" y="0"/>
                </a:moveTo>
                <a:lnTo>
                  <a:pt x="5543410" y="0"/>
                </a:lnTo>
              </a:path>
            </a:pathLst>
          </a:custGeom>
          <a:ln w="9239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597399" y="12611257"/>
            <a:ext cx="0" cy="6172200"/>
          </a:xfrm>
          <a:custGeom>
            <a:avLst/>
            <a:gdLst/>
            <a:ahLst/>
            <a:cxnLst/>
            <a:rect l="l" t="t" r="r" b="b"/>
            <a:pathLst>
              <a:path w="0" h="6172200">
                <a:moveTo>
                  <a:pt x="0" y="6171663"/>
                </a:moveTo>
                <a:lnTo>
                  <a:pt x="0" y="0"/>
                </a:lnTo>
              </a:path>
            </a:pathLst>
          </a:custGeom>
          <a:ln w="9239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82594" y="1039389"/>
            <a:ext cx="12011025" cy="0"/>
          </a:xfrm>
          <a:custGeom>
            <a:avLst/>
            <a:gdLst/>
            <a:ahLst/>
            <a:cxnLst/>
            <a:rect l="l" t="t" r="r" b="b"/>
            <a:pathLst>
              <a:path w="12011025" h="0">
                <a:moveTo>
                  <a:pt x="0" y="0"/>
                </a:moveTo>
                <a:lnTo>
                  <a:pt x="12010722" y="0"/>
                </a:lnTo>
              </a:path>
            </a:pathLst>
          </a:custGeom>
          <a:ln w="9239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809896" y="1062486"/>
            <a:ext cx="0" cy="17406620"/>
          </a:xfrm>
          <a:custGeom>
            <a:avLst/>
            <a:gdLst/>
            <a:ahLst/>
            <a:cxnLst/>
            <a:rect l="l" t="t" r="r" b="b"/>
            <a:pathLst>
              <a:path w="0" h="17406620">
                <a:moveTo>
                  <a:pt x="0" y="17406308"/>
                </a:moveTo>
                <a:lnTo>
                  <a:pt x="0" y="0"/>
                </a:lnTo>
              </a:path>
            </a:pathLst>
          </a:custGeom>
          <a:ln w="9239">
            <a:solidFill>
              <a:srgbClr val="2323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80139" y="14625363"/>
            <a:ext cx="0" cy="1071880"/>
          </a:xfrm>
          <a:custGeom>
            <a:avLst/>
            <a:gdLst/>
            <a:ahLst/>
            <a:cxnLst/>
            <a:rect l="l" t="t" r="r" b="b"/>
            <a:pathLst>
              <a:path w="0" h="1071880">
                <a:moveTo>
                  <a:pt x="0" y="1071726"/>
                </a:moveTo>
                <a:lnTo>
                  <a:pt x="0" y="0"/>
                </a:lnTo>
              </a:path>
            </a:pathLst>
          </a:custGeom>
          <a:ln w="27717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66281" y="14639221"/>
            <a:ext cx="5701030" cy="0"/>
          </a:xfrm>
          <a:custGeom>
            <a:avLst/>
            <a:gdLst/>
            <a:ahLst/>
            <a:cxnLst/>
            <a:rect l="l" t="t" r="r" b="b"/>
            <a:pathLst>
              <a:path w="5701030" h="0">
                <a:moveTo>
                  <a:pt x="0" y="0"/>
                </a:moveTo>
                <a:lnTo>
                  <a:pt x="5700473" y="0"/>
                </a:lnTo>
              </a:path>
            </a:pathLst>
          </a:custGeom>
          <a:ln w="27717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86656" y="4628747"/>
            <a:ext cx="0" cy="2458085"/>
          </a:xfrm>
          <a:custGeom>
            <a:avLst/>
            <a:gdLst/>
            <a:ahLst/>
            <a:cxnLst/>
            <a:rect l="l" t="t" r="r" b="b"/>
            <a:pathLst>
              <a:path w="0" h="2458084">
                <a:moveTo>
                  <a:pt x="0" y="2457578"/>
                </a:moveTo>
                <a:lnTo>
                  <a:pt x="0" y="0"/>
                </a:lnTo>
              </a:path>
            </a:pathLst>
          </a:custGeom>
          <a:ln w="27717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52896" y="14625363"/>
            <a:ext cx="0" cy="1071880"/>
          </a:xfrm>
          <a:custGeom>
            <a:avLst/>
            <a:gdLst/>
            <a:ahLst/>
            <a:cxnLst/>
            <a:rect l="l" t="t" r="r" b="b"/>
            <a:pathLst>
              <a:path w="0" h="1071880">
                <a:moveTo>
                  <a:pt x="0" y="1071726"/>
                </a:moveTo>
                <a:lnTo>
                  <a:pt x="0" y="0"/>
                </a:lnTo>
              </a:path>
            </a:pathLst>
          </a:custGeom>
          <a:ln w="27717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82798" y="4628747"/>
            <a:ext cx="0" cy="2458085"/>
          </a:xfrm>
          <a:custGeom>
            <a:avLst/>
            <a:gdLst/>
            <a:ahLst/>
            <a:cxnLst/>
            <a:rect l="l" t="t" r="r" b="b"/>
            <a:pathLst>
              <a:path w="0" h="2458084">
                <a:moveTo>
                  <a:pt x="0" y="2457578"/>
                </a:moveTo>
                <a:lnTo>
                  <a:pt x="0" y="0"/>
                </a:lnTo>
              </a:path>
            </a:pathLst>
          </a:custGeom>
          <a:ln w="27717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35263" y="4642605"/>
            <a:ext cx="1561465" cy="0"/>
          </a:xfrm>
          <a:custGeom>
            <a:avLst/>
            <a:gdLst/>
            <a:ahLst/>
            <a:cxnLst/>
            <a:rect l="l" t="t" r="r" b="b"/>
            <a:pathLst>
              <a:path w="1561465" h="0">
                <a:moveTo>
                  <a:pt x="0" y="0"/>
                </a:moveTo>
                <a:lnTo>
                  <a:pt x="1561393" y="0"/>
                </a:lnTo>
              </a:path>
            </a:pathLst>
          </a:custGeom>
          <a:ln w="27717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66281" y="15683230"/>
            <a:ext cx="5701030" cy="0"/>
          </a:xfrm>
          <a:custGeom>
            <a:avLst/>
            <a:gdLst/>
            <a:ahLst/>
            <a:cxnLst/>
            <a:rect l="l" t="t" r="r" b="b"/>
            <a:pathLst>
              <a:path w="5701030" h="0">
                <a:moveTo>
                  <a:pt x="0" y="0"/>
                </a:moveTo>
                <a:lnTo>
                  <a:pt x="5700473" y="0"/>
                </a:lnTo>
              </a:path>
            </a:pathLst>
          </a:custGeom>
          <a:ln w="27717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72798" y="7072467"/>
            <a:ext cx="4324350" cy="0"/>
          </a:xfrm>
          <a:custGeom>
            <a:avLst/>
            <a:gdLst/>
            <a:ahLst/>
            <a:cxnLst/>
            <a:rect l="l" t="t" r="r" b="b"/>
            <a:pathLst>
              <a:path w="4324350" h="0">
                <a:moveTo>
                  <a:pt x="0" y="0"/>
                </a:moveTo>
                <a:lnTo>
                  <a:pt x="4323860" y="0"/>
                </a:lnTo>
              </a:path>
            </a:pathLst>
          </a:custGeom>
          <a:ln w="27717">
            <a:solidFill>
              <a:srgbClr val="2F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38564" y="1238028"/>
            <a:ext cx="3751040" cy="711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59743" y="3787996"/>
            <a:ext cx="2522251" cy="351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754214" y="4129840"/>
            <a:ext cx="184780" cy="517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991749" y="4120601"/>
            <a:ext cx="157063" cy="3510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580860" y="4212991"/>
            <a:ext cx="988574" cy="388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056422" y="3972777"/>
            <a:ext cx="2725509" cy="3972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54793" y="4656464"/>
            <a:ext cx="2965724" cy="123525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16744" y="4139079"/>
            <a:ext cx="1025530" cy="4249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672262" y="1284223"/>
            <a:ext cx="10772693" cy="15613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83666" y="4619508"/>
            <a:ext cx="3704845" cy="15244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94534" y="6337965"/>
            <a:ext cx="3085831" cy="3418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517937" y="2741296"/>
            <a:ext cx="3221355" cy="184594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600"/>
              </a:spcBef>
              <a:tabLst>
                <a:tab pos="265430" algn="l"/>
                <a:tab pos="934719" algn="l"/>
                <a:tab pos="1275715" algn="l"/>
              </a:tabLst>
            </a:pPr>
            <a:r>
              <a:rPr dirty="0" sz="2550" spc="-55">
                <a:solidFill>
                  <a:srgbClr val="606060"/>
                </a:solidFill>
                <a:latin typeface="Cambria"/>
                <a:cs typeface="Cambria"/>
              </a:rPr>
              <a:t>*</a:t>
            </a:r>
            <a:r>
              <a:rPr dirty="0" sz="2550" spc="-55">
                <a:solidFill>
                  <a:srgbClr val="606060"/>
                </a:solidFill>
                <a:latin typeface="Cambria"/>
                <a:cs typeface="Cambria"/>
              </a:rPr>
              <a:t>	</a:t>
            </a:r>
            <a:r>
              <a:rPr dirty="0" sz="2550" spc="-850">
                <a:solidFill>
                  <a:srgbClr val="545454"/>
                </a:solidFill>
                <a:latin typeface="Cambria"/>
                <a:cs typeface="Cambria"/>
              </a:rPr>
              <a:t>—</a:t>
            </a:r>
            <a:r>
              <a:rPr dirty="0" sz="2550" spc="235">
                <a:solidFill>
                  <a:srgbClr val="545454"/>
                </a:solidFill>
                <a:latin typeface="Cambria"/>
                <a:cs typeface="Cambria"/>
              </a:rPr>
              <a:t> </a:t>
            </a:r>
            <a:r>
              <a:rPr dirty="0" sz="2550" spc="-75">
                <a:solidFill>
                  <a:srgbClr val="0E0E0E"/>
                </a:solidFill>
                <a:latin typeface="Cambria"/>
                <a:cs typeface="Cambria"/>
              </a:rPr>
              <a:t>2</a:t>
            </a:r>
            <a:r>
              <a:rPr dirty="0" sz="2550">
                <a:solidFill>
                  <a:srgbClr val="0E0E0E"/>
                </a:solidFill>
                <a:latin typeface="Cambria"/>
                <a:cs typeface="Cambria"/>
              </a:rPr>
              <a:t>	</a:t>
            </a:r>
            <a:r>
              <a:rPr dirty="0" sz="2550" spc="-75">
                <a:solidFill>
                  <a:srgbClr val="2F2F2F"/>
                </a:solidFill>
                <a:latin typeface="Cambria"/>
                <a:cs typeface="Cambria"/>
              </a:rPr>
              <a:t>&gt;</a:t>
            </a:r>
            <a:r>
              <a:rPr dirty="0" sz="2550">
                <a:solidFill>
                  <a:srgbClr val="2F2F2F"/>
                </a:solidFill>
                <a:latin typeface="Cambria"/>
                <a:cs typeface="Cambria"/>
              </a:rPr>
              <a:t>	</a:t>
            </a:r>
            <a:r>
              <a:rPr dirty="0" sz="2550" spc="-30">
                <a:latin typeface="Cambria"/>
                <a:cs typeface="Cambria"/>
              </a:rPr>
              <a:t>0</a:t>
            </a:r>
            <a:endParaRPr sz="2550">
              <a:latin typeface="Cambria"/>
              <a:cs typeface="Cambria"/>
            </a:endParaRPr>
          </a:p>
          <a:p>
            <a:pPr algn="r" marR="74930">
              <a:lnSpc>
                <a:spcPct val="100000"/>
              </a:lnSpc>
              <a:spcBef>
                <a:spcPts val="505"/>
              </a:spcBef>
              <a:tabLst>
                <a:tab pos="354965" algn="l"/>
                <a:tab pos="683895" algn="l"/>
              </a:tabLst>
            </a:pPr>
            <a:r>
              <a:rPr dirty="0" sz="2550" spc="45" i="1">
                <a:solidFill>
                  <a:srgbClr val="5B5B5B"/>
                </a:solidFill>
                <a:latin typeface="Cambria"/>
                <a:cs typeface="Cambria"/>
              </a:rPr>
              <a:t>x</a:t>
            </a:r>
            <a:r>
              <a:rPr dirty="0" sz="2550" spc="45" i="1">
                <a:solidFill>
                  <a:srgbClr val="5B5B5B"/>
                </a:solidFill>
                <a:latin typeface="Cambria"/>
                <a:cs typeface="Cambria"/>
              </a:rPr>
              <a:t>	</a:t>
            </a:r>
            <a:r>
              <a:rPr dirty="0" sz="2550" spc="50" i="1">
                <a:solidFill>
                  <a:srgbClr val="2F2F2F"/>
                </a:solidFill>
                <a:latin typeface="Cambria"/>
                <a:cs typeface="Cambria"/>
              </a:rPr>
              <a:t>&gt;</a:t>
            </a:r>
            <a:r>
              <a:rPr dirty="0" sz="2550" spc="50" i="1">
                <a:solidFill>
                  <a:srgbClr val="2F2F2F"/>
                </a:solidFill>
                <a:latin typeface="Cambria"/>
                <a:cs typeface="Cambria"/>
              </a:rPr>
              <a:t>	</a:t>
            </a:r>
            <a:r>
              <a:rPr dirty="0" sz="2550" spc="-75">
                <a:solidFill>
                  <a:srgbClr val="080808"/>
                </a:solidFill>
                <a:latin typeface="Cambria"/>
                <a:cs typeface="Cambria"/>
              </a:rPr>
              <a:t>2</a:t>
            </a:r>
            <a:endParaRPr sz="25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550" spc="30">
                <a:latin typeface="Cambria"/>
                <a:cs typeface="Cambria"/>
              </a:rPr>
              <a:t>Properties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82288" y="14912161"/>
            <a:ext cx="364807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655320" algn="l"/>
                <a:tab pos="1650364" algn="l"/>
                <a:tab pos="1997075" algn="l"/>
                <a:tab pos="2949575" algn="l"/>
                <a:tab pos="3459479" algn="l"/>
              </a:tabLst>
            </a:pPr>
            <a:r>
              <a:rPr dirty="0" sz="2850" spc="20" i="1">
                <a:latin typeface="Times New Roman"/>
                <a:cs typeface="Times New Roman"/>
              </a:rPr>
              <a:t>i</a:t>
            </a:r>
            <a:r>
              <a:rPr dirty="0" sz="2850" spc="-155" i="1">
                <a:latin typeface="Times New Roman"/>
                <a:cs typeface="Times New Roman"/>
              </a:rPr>
              <a:t> </a:t>
            </a:r>
            <a:r>
              <a:rPr dirty="0" sz="2850" spc="-120" i="1">
                <a:latin typeface="Times New Roman"/>
                <a:cs typeface="Times New Roman"/>
              </a:rPr>
              <a:t>f	</a:t>
            </a:r>
            <a:r>
              <a:rPr dirty="0" sz="2850" spc="-55" i="1">
                <a:latin typeface="Times New Roman"/>
                <a:cs typeface="Times New Roman"/>
              </a:rPr>
              <a:t>y</a:t>
            </a:r>
            <a:r>
              <a:rPr dirty="0" sz="2850" spc="265" i="1">
                <a:latin typeface="Times New Roman"/>
                <a:cs typeface="Times New Roman"/>
              </a:rPr>
              <a:t> </a:t>
            </a:r>
            <a:r>
              <a:rPr dirty="0" sz="2850" spc="-2045">
                <a:latin typeface="Times New Roman"/>
                <a:cs typeface="Times New Roman"/>
              </a:rPr>
              <a:t>——</a:t>
            </a:r>
            <a:r>
              <a:rPr dirty="0" sz="2850" spc="200">
                <a:latin typeface="Times New Roman"/>
                <a:cs typeface="Times New Roman"/>
              </a:rPr>
              <a:t> </a:t>
            </a:r>
            <a:r>
              <a:rPr dirty="0" sz="2850" spc="-229">
                <a:latin typeface="Times New Roman"/>
                <a:cs typeface="Times New Roman"/>
              </a:rPr>
              <a:t>In	</a:t>
            </a:r>
            <a:r>
              <a:rPr dirty="0" sz="2850" spc="-15" i="1">
                <a:solidFill>
                  <a:srgbClr val="0A0A0A"/>
                </a:solidFill>
                <a:latin typeface="Times New Roman"/>
                <a:cs typeface="Times New Roman"/>
              </a:rPr>
              <a:t>u	</a:t>
            </a:r>
            <a:r>
              <a:rPr dirty="0" sz="2850" spc="204" i="1">
                <a:latin typeface="Times New Roman"/>
                <a:cs typeface="Times New Roman"/>
              </a:rPr>
              <a:t>then	</a:t>
            </a:r>
            <a:r>
              <a:rPr dirty="0" baseline="32921" sz="4050" spc="157" i="1">
                <a:latin typeface="Cambria"/>
                <a:cs typeface="Cambria"/>
              </a:rPr>
              <a:t>dy	</a:t>
            </a:r>
            <a:r>
              <a:rPr dirty="0" baseline="32921" sz="4050" spc="120" i="1">
                <a:latin typeface="Cambria"/>
                <a:cs typeface="Cambria"/>
              </a:rPr>
              <a:t>_</a:t>
            </a:r>
            <a:endParaRPr baseline="32921" sz="405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22682" y="14654238"/>
            <a:ext cx="1735455" cy="100520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710"/>
              </a:spcBef>
              <a:tabLst>
                <a:tab pos="440690" algn="l"/>
              </a:tabLst>
            </a:pPr>
            <a:r>
              <a:rPr dirty="0" sz="2700" spc="-185">
                <a:latin typeface="Cambria"/>
                <a:cs typeface="Cambria"/>
              </a:rPr>
              <a:t>1</a:t>
            </a:r>
            <a:r>
              <a:rPr dirty="0" sz="2700" spc="-185">
                <a:latin typeface="Cambria"/>
                <a:cs typeface="Cambria"/>
              </a:rPr>
              <a:t>	</a:t>
            </a:r>
            <a:r>
              <a:rPr dirty="0" sz="2700" spc="35" i="1">
                <a:latin typeface="Cambria"/>
                <a:cs typeface="Cambria"/>
              </a:rPr>
              <a:t>du</a:t>
            </a:r>
            <a:endParaRPr sz="2700">
              <a:latin typeface="Cambria"/>
              <a:cs typeface="Cambria"/>
            </a:endParaRPr>
          </a:p>
          <a:p>
            <a:pPr algn="r" marR="34290">
              <a:lnSpc>
                <a:spcPct val="100000"/>
              </a:lnSpc>
              <a:spcBef>
                <a:spcPts val="615"/>
              </a:spcBef>
              <a:tabLst>
                <a:tab pos="869950" algn="l"/>
                <a:tab pos="1326515" algn="l"/>
              </a:tabLst>
            </a:pPr>
            <a:r>
              <a:rPr dirty="0" sz="2700" spc="50" i="1">
                <a:latin typeface="Cambria"/>
                <a:cs typeface="Cambria"/>
              </a:rPr>
              <a:t>d</a:t>
            </a:r>
            <a:r>
              <a:rPr dirty="0" sz="2700" spc="45" i="1">
                <a:latin typeface="Cambria"/>
                <a:cs typeface="Cambria"/>
              </a:rPr>
              <a:t>x</a:t>
            </a:r>
            <a:r>
              <a:rPr dirty="0" sz="2700" i="1">
                <a:latin typeface="Cambria"/>
                <a:cs typeface="Cambria"/>
              </a:rPr>
              <a:t>	</a:t>
            </a:r>
            <a:r>
              <a:rPr dirty="0" sz="2700" spc="60">
                <a:latin typeface="Cambria"/>
                <a:cs typeface="Cambria"/>
              </a:rPr>
              <a:t>u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35">
                <a:latin typeface="Cambria"/>
                <a:cs typeface="Cambria"/>
              </a:rPr>
              <a:t>dx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64531" y="15597389"/>
            <a:ext cx="321945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718820" algn="l"/>
                <a:tab pos="1356995" algn="l"/>
              </a:tabLst>
            </a:pPr>
            <a:r>
              <a:rPr dirty="0" baseline="1089" sz="3825" spc="52" i="1">
                <a:latin typeface="Cambria"/>
                <a:cs typeface="Cambria"/>
              </a:rPr>
              <a:t>exf	</a:t>
            </a:r>
            <a:r>
              <a:rPr dirty="0" baseline="1089" sz="3825" spc="-232" i="1">
                <a:latin typeface="Cambria"/>
                <a:cs typeface="Cambria"/>
              </a:rPr>
              <a:t>Let	</a:t>
            </a:r>
            <a:r>
              <a:rPr dirty="0" baseline="1089" sz="3825" spc="-112" i="1">
                <a:latin typeface="Cambria"/>
                <a:cs typeface="Cambria"/>
              </a:rPr>
              <a:t>y </a:t>
            </a:r>
            <a:r>
              <a:rPr dirty="0" baseline="1089" sz="3825" spc="-2632" i="1">
                <a:latin typeface="Cambria"/>
                <a:cs typeface="Cambria"/>
              </a:rPr>
              <a:t>——</a:t>
            </a:r>
            <a:r>
              <a:rPr dirty="0" baseline="1089" sz="3825" spc="509" i="1">
                <a:latin typeface="Cambria"/>
                <a:cs typeface="Cambria"/>
              </a:rPr>
              <a:t> </a:t>
            </a:r>
            <a:r>
              <a:rPr dirty="0" baseline="6535" sz="3825" spc="247" i="1">
                <a:latin typeface="Cambria"/>
                <a:cs typeface="Cambria"/>
              </a:rPr>
              <a:t>In</a:t>
            </a:r>
            <a:r>
              <a:rPr dirty="0" sz="2550" spc="165" i="1">
                <a:latin typeface="Cambria"/>
                <a:cs typeface="Cambria"/>
              </a:rPr>
              <a:t>(sin</a:t>
            </a:r>
            <a:r>
              <a:rPr dirty="0" sz="2550" spc="-425" i="1">
                <a:latin typeface="Cambria"/>
                <a:cs typeface="Cambria"/>
              </a:rPr>
              <a:t> </a:t>
            </a:r>
            <a:r>
              <a:rPr dirty="0" baseline="1089" sz="3825" spc="150" i="1">
                <a:latin typeface="Cambria"/>
                <a:cs typeface="Cambria"/>
              </a:rPr>
              <a:t>x)</a:t>
            </a:r>
            <a:endParaRPr baseline="1089" sz="3825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44791" y="15588149"/>
            <a:ext cx="188722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936625" algn="l"/>
              </a:tabLst>
            </a:pPr>
            <a:r>
              <a:rPr dirty="0" sz="2550" spc="160" i="1">
                <a:latin typeface="Cambria"/>
                <a:cs typeface="Cambria"/>
              </a:rPr>
              <a:t>Find	</a:t>
            </a:r>
            <a:r>
              <a:rPr dirty="0" sz="2550" spc="25" i="1">
                <a:latin typeface="Cambria"/>
                <a:cs typeface="Cambria"/>
              </a:rPr>
              <a:t>d </a:t>
            </a:r>
            <a:r>
              <a:rPr dirty="0" sz="2550" spc="-75" i="1">
                <a:latin typeface="Cambria"/>
                <a:cs typeface="Cambria"/>
              </a:rPr>
              <a:t>y</a:t>
            </a:r>
            <a:r>
              <a:rPr dirty="0" sz="2550" spc="-425" i="1">
                <a:latin typeface="Cambria"/>
                <a:cs typeface="Cambria"/>
              </a:rPr>
              <a:t> </a:t>
            </a:r>
            <a:r>
              <a:rPr dirty="0" baseline="-9803" sz="3825" spc="120" i="1">
                <a:latin typeface="Cambria"/>
                <a:cs typeface="Cambria"/>
              </a:rPr>
              <a:t>/dx</a:t>
            </a:r>
            <a:endParaRPr baseline="-9803" sz="3825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28957" y="16120163"/>
            <a:ext cx="4485005" cy="46609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r" marR="1284605">
              <a:lnSpc>
                <a:spcPts val="1365"/>
              </a:lnSpc>
              <a:spcBef>
                <a:spcPts val="114"/>
              </a:spcBef>
            </a:pPr>
            <a:r>
              <a:rPr dirty="0" sz="1500" spc="-245" i="1">
                <a:latin typeface="Cambria"/>
                <a:cs typeface="Cambria"/>
              </a:rPr>
              <a:t>s</a:t>
            </a:r>
            <a:endParaRPr sz="1500">
              <a:latin typeface="Cambria"/>
              <a:cs typeface="Cambria"/>
            </a:endParaRPr>
          </a:p>
          <a:p>
            <a:pPr marL="50800">
              <a:lnSpc>
                <a:spcPts val="2085"/>
              </a:lnSpc>
              <a:tabLst>
                <a:tab pos="858519" algn="l"/>
                <a:tab pos="1490980" algn="l"/>
                <a:tab pos="2482850" algn="l"/>
                <a:tab pos="2828925" algn="l"/>
                <a:tab pos="3545204" algn="l"/>
                <a:tab pos="4201160" algn="l"/>
                <a:tab pos="4384040" algn="l"/>
              </a:tabLst>
            </a:pPr>
            <a:r>
              <a:rPr dirty="0" sz="2100" spc="20">
                <a:latin typeface="Cambria"/>
                <a:cs typeface="Cambria"/>
              </a:rPr>
              <a:t>qp</a:t>
            </a:r>
            <a:r>
              <a:rPr dirty="0" sz="2100" spc="459">
                <a:latin typeface="Cambria"/>
                <a:cs typeface="Cambria"/>
              </a:rPr>
              <a:t> </a:t>
            </a:r>
            <a:r>
              <a:rPr dirty="0" sz="2100" spc="-470">
                <a:latin typeface="Cambria"/>
                <a:cs typeface="Cambria"/>
              </a:rPr>
              <a:t>—	</a:t>
            </a:r>
            <a:r>
              <a:rPr dirty="0" baseline="-26455" sz="3150" spc="-719" i="1">
                <a:latin typeface="Cambria"/>
                <a:cs typeface="Cambria"/>
              </a:rPr>
              <a:t>s</a:t>
            </a:r>
            <a:r>
              <a:rPr dirty="0" sz="2100" spc="-480" i="1">
                <a:latin typeface="Cambria"/>
                <a:cs typeface="Cambria"/>
              </a:rPr>
              <a:t>p	</a:t>
            </a:r>
            <a:r>
              <a:rPr dirty="0" sz="2100" spc="-180">
                <a:latin typeface="Cambria"/>
                <a:cs typeface="Cambria"/>
              </a:rPr>
              <a:t>. </a:t>
            </a:r>
            <a:r>
              <a:rPr dirty="0" sz="2100" spc="80">
                <a:latin typeface="Cambria"/>
                <a:cs typeface="Cambria"/>
              </a:rPr>
              <a:t> </a:t>
            </a:r>
            <a:r>
              <a:rPr dirty="0" sz="2100" spc="65" i="1">
                <a:latin typeface="Cambria"/>
                <a:cs typeface="Cambria"/>
              </a:rPr>
              <a:t>COS</a:t>
            </a:r>
            <a:r>
              <a:rPr dirty="0" sz="2100" spc="445" i="1">
                <a:latin typeface="Cambria"/>
                <a:cs typeface="Cambria"/>
              </a:rPr>
              <a:t> </a:t>
            </a:r>
            <a:r>
              <a:rPr dirty="0" sz="2100" i="1">
                <a:latin typeface="Cambria"/>
                <a:cs typeface="Cambria"/>
              </a:rPr>
              <a:t>X	</a:t>
            </a:r>
            <a:r>
              <a:rPr dirty="0" sz="2100" spc="-425" i="1">
                <a:latin typeface="Cambria"/>
                <a:cs typeface="Cambria"/>
              </a:rPr>
              <a:t>—	</a:t>
            </a:r>
            <a:r>
              <a:rPr dirty="0" sz="2100" spc="-595" i="1">
                <a:latin typeface="Cambria"/>
                <a:cs typeface="Cambria"/>
              </a:rPr>
              <a:t>$</a:t>
            </a:r>
            <a:r>
              <a:rPr dirty="0" sz="2100" spc="125" i="1">
                <a:latin typeface="Cambria"/>
                <a:cs typeface="Cambria"/>
              </a:rPr>
              <a:t> </a:t>
            </a:r>
            <a:r>
              <a:rPr dirty="0" baseline="-5291" sz="3150" spc="-705" i="1">
                <a:latin typeface="Cambria"/>
                <a:cs typeface="Cambria"/>
              </a:rPr>
              <a:t>g	</a:t>
            </a:r>
            <a:r>
              <a:rPr dirty="0" sz="2100" spc="-1235" i="1">
                <a:latin typeface="Cambria"/>
                <a:cs typeface="Cambria"/>
              </a:rPr>
              <a:t>——</a:t>
            </a:r>
            <a:r>
              <a:rPr dirty="0" sz="2100" spc="495" i="1">
                <a:latin typeface="Cambria"/>
                <a:cs typeface="Cambria"/>
              </a:rPr>
              <a:t> </a:t>
            </a:r>
            <a:r>
              <a:rPr dirty="0" sz="2100" spc="-585" i="1">
                <a:latin typeface="Cambria"/>
                <a:cs typeface="Cambria"/>
              </a:rPr>
              <a:t>co	</a:t>
            </a:r>
            <a:r>
              <a:rPr dirty="0" sz="2100" spc="-335" i="1">
                <a:latin typeface="Cambria"/>
                <a:cs typeface="Cambria"/>
              </a:rPr>
              <a:t>i	</a:t>
            </a:r>
            <a:r>
              <a:rPr dirty="0" sz="2100" spc="-555" i="1">
                <a:latin typeface="Cambria"/>
                <a:cs typeface="Cambria"/>
              </a:rPr>
              <a:t>x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23377" y="17481377"/>
            <a:ext cx="38989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00" spc="-65">
                <a:latin typeface="Cambria"/>
                <a:cs typeface="Cambria"/>
              </a:rPr>
              <a:t>61</a:t>
            </a:r>
            <a:endParaRPr sz="2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267" y="1101859"/>
            <a:ext cx="12845360" cy="1802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802230"/>
            <a:ext cx="67658" cy="9211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89617" y="6003042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5754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98144" y="7423854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4" h="0">
                <a:moveTo>
                  <a:pt x="0" y="0"/>
                </a:moveTo>
                <a:lnTo>
                  <a:pt x="349566" y="0"/>
                </a:lnTo>
              </a:path>
            </a:pathLst>
          </a:custGeom>
          <a:ln w="20297">
            <a:solidFill>
              <a:srgbClr val="48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36534" y="5953419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952" y="0"/>
                </a:lnTo>
              </a:path>
            </a:pathLst>
          </a:custGeom>
          <a:ln w="3175">
            <a:solidFill>
              <a:srgbClr val="5754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00894" y="593538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3175">
            <a:solidFill>
              <a:srgbClr val="5754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00894" y="593538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3175">
            <a:solidFill>
              <a:srgbClr val="5754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89617" y="6003042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5754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89172" y="7462197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20297">
            <a:solidFill>
              <a:srgbClr val="48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89172" y="7384390"/>
            <a:ext cx="185420" cy="20320"/>
          </a:xfrm>
          <a:custGeom>
            <a:avLst/>
            <a:gdLst/>
            <a:ahLst/>
            <a:cxnLst/>
            <a:rect l="l" t="t" r="r" b="b"/>
            <a:pathLst>
              <a:path w="185420" h="20320">
                <a:moveTo>
                  <a:pt x="0" y="0"/>
                </a:moveTo>
                <a:lnTo>
                  <a:pt x="184931" y="0"/>
                </a:lnTo>
                <a:lnTo>
                  <a:pt x="184931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4848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25257" y="6030105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229" y="0"/>
                </a:lnTo>
              </a:path>
            </a:pathLst>
          </a:custGeom>
          <a:ln w="3175">
            <a:solidFill>
              <a:srgbClr val="5754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45554" y="6012060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 h="0">
                <a:moveTo>
                  <a:pt x="0" y="0"/>
                </a:moveTo>
                <a:lnTo>
                  <a:pt x="175910" y="0"/>
                </a:lnTo>
              </a:path>
            </a:pathLst>
          </a:custGeom>
          <a:ln w="3175">
            <a:solidFill>
              <a:srgbClr val="5754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36534" y="6021078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 h="0">
                <a:moveTo>
                  <a:pt x="0" y="0"/>
                </a:moveTo>
                <a:lnTo>
                  <a:pt x="184931" y="0"/>
                </a:lnTo>
              </a:path>
            </a:pathLst>
          </a:custGeom>
          <a:ln w="3175">
            <a:solidFill>
              <a:srgbClr val="5754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77896" y="7373111"/>
            <a:ext cx="196215" cy="20320"/>
          </a:xfrm>
          <a:custGeom>
            <a:avLst/>
            <a:gdLst/>
            <a:ahLst/>
            <a:cxnLst/>
            <a:rect l="l" t="t" r="r" b="b"/>
            <a:pathLst>
              <a:path w="196215" h="20320">
                <a:moveTo>
                  <a:pt x="0" y="0"/>
                </a:moveTo>
                <a:lnTo>
                  <a:pt x="196208" y="0"/>
                </a:lnTo>
                <a:lnTo>
                  <a:pt x="196208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4848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36434" y="2687792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 h="0">
                <a:moveTo>
                  <a:pt x="0" y="0"/>
                </a:moveTo>
                <a:lnTo>
                  <a:pt x="685601" y="0"/>
                </a:lnTo>
              </a:path>
            </a:pathLst>
          </a:custGeom>
          <a:ln w="20297">
            <a:solidFill>
              <a:srgbClr val="7067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42382" y="12448593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952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07264" y="10352326"/>
            <a:ext cx="185420" cy="20320"/>
          </a:xfrm>
          <a:custGeom>
            <a:avLst/>
            <a:gdLst/>
            <a:ahLst/>
            <a:cxnLst/>
            <a:rect l="l" t="t" r="r" b="b"/>
            <a:pathLst>
              <a:path w="185420" h="20320">
                <a:moveTo>
                  <a:pt x="0" y="0"/>
                </a:moveTo>
                <a:lnTo>
                  <a:pt x="184931" y="0"/>
                </a:lnTo>
                <a:lnTo>
                  <a:pt x="184931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45554" y="10343298"/>
            <a:ext cx="196215" cy="20320"/>
          </a:xfrm>
          <a:custGeom>
            <a:avLst/>
            <a:gdLst/>
            <a:ahLst/>
            <a:cxnLst/>
            <a:rect l="l" t="t" r="r" b="b"/>
            <a:pathLst>
              <a:path w="196215" h="20320">
                <a:moveTo>
                  <a:pt x="0" y="0"/>
                </a:moveTo>
                <a:lnTo>
                  <a:pt x="196208" y="0"/>
                </a:lnTo>
                <a:lnTo>
                  <a:pt x="196208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24834" y="12468892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 h="0">
                <a:moveTo>
                  <a:pt x="0" y="0"/>
                </a:moveTo>
                <a:lnTo>
                  <a:pt x="196208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842904" y="12448593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229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15814" y="1245987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229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39036" y="10342177"/>
            <a:ext cx="1053465" cy="0"/>
          </a:xfrm>
          <a:custGeom>
            <a:avLst/>
            <a:gdLst/>
            <a:ahLst/>
            <a:cxnLst/>
            <a:rect l="l" t="t" r="r" b="b"/>
            <a:pathLst>
              <a:path w="1053464" h="0">
                <a:moveTo>
                  <a:pt x="0" y="0"/>
                </a:moveTo>
                <a:lnTo>
                  <a:pt x="1053209" y="0"/>
                </a:lnTo>
              </a:path>
            </a:pathLst>
          </a:custGeom>
          <a:ln w="20297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42208" y="10372623"/>
            <a:ext cx="196215" cy="20320"/>
          </a:xfrm>
          <a:custGeom>
            <a:avLst/>
            <a:gdLst/>
            <a:ahLst/>
            <a:cxnLst/>
            <a:rect l="l" t="t" r="r" b="b"/>
            <a:pathLst>
              <a:path w="196214" h="20320">
                <a:moveTo>
                  <a:pt x="0" y="0"/>
                </a:moveTo>
                <a:lnTo>
                  <a:pt x="196208" y="0"/>
                </a:lnTo>
                <a:lnTo>
                  <a:pt x="196208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51404" y="12459870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 h="0">
                <a:moveTo>
                  <a:pt x="0" y="0"/>
                </a:moveTo>
                <a:lnTo>
                  <a:pt x="196208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845653" y="14228001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229" y="0"/>
                </a:lnTo>
              </a:path>
            </a:pathLst>
          </a:custGeom>
          <a:ln w="3175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15814" y="12448593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229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953483" y="10381641"/>
            <a:ext cx="185420" cy="20320"/>
          </a:xfrm>
          <a:custGeom>
            <a:avLst/>
            <a:gdLst/>
            <a:ahLst/>
            <a:cxnLst/>
            <a:rect l="l" t="t" r="r" b="b"/>
            <a:pathLst>
              <a:path w="185420" h="20320">
                <a:moveTo>
                  <a:pt x="0" y="0"/>
                </a:moveTo>
                <a:lnTo>
                  <a:pt x="184931" y="0"/>
                </a:lnTo>
                <a:lnTo>
                  <a:pt x="184931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24911" y="12545569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952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436534" y="10323000"/>
            <a:ext cx="205740" cy="20320"/>
          </a:xfrm>
          <a:custGeom>
            <a:avLst/>
            <a:gdLst/>
            <a:ahLst/>
            <a:cxnLst/>
            <a:rect l="l" t="t" r="r" b="b"/>
            <a:pathLst>
              <a:path w="205740" h="20320">
                <a:moveTo>
                  <a:pt x="0" y="0"/>
                </a:moveTo>
                <a:lnTo>
                  <a:pt x="205229" y="0"/>
                </a:lnTo>
                <a:lnTo>
                  <a:pt x="205229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56930" y="14218978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952" y="0"/>
                </a:lnTo>
              </a:path>
            </a:pathLst>
          </a:custGeom>
          <a:ln w="3175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01415" y="12545569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 h="0">
                <a:moveTo>
                  <a:pt x="0" y="0"/>
                </a:moveTo>
                <a:lnTo>
                  <a:pt x="187187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74775" y="12459870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 h="0">
                <a:moveTo>
                  <a:pt x="0" y="0"/>
                </a:moveTo>
                <a:lnTo>
                  <a:pt x="21425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436534" y="10332028"/>
            <a:ext cx="205740" cy="20320"/>
          </a:xfrm>
          <a:custGeom>
            <a:avLst/>
            <a:gdLst/>
            <a:ahLst/>
            <a:cxnLst/>
            <a:rect l="l" t="t" r="r" b="b"/>
            <a:pathLst>
              <a:path w="205740" h="20320">
                <a:moveTo>
                  <a:pt x="0" y="0"/>
                </a:moveTo>
                <a:lnTo>
                  <a:pt x="205229" y="0"/>
                </a:lnTo>
                <a:lnTo>
                  <a:pt x="205229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942208" y="10361343"/>
            <a:ext cx="196215" cy="20320"/>
          </a:xfrm>
          <a:custGeom>
            <a:avLst/>
            <a:gdLst/>
            <a:ahLst/>
            <a:cxnLst/>
            <a:rect l="l" t="t" r="r" b="b"/>
            <a:pathLst>
              <a:path w="196214" h="20320">
                <a:moveTo>
                  <a:pt x="0" y="0"/>
                </a:moveTo>
                <a:lnTo>
                  <a:pt x="196208" y="0"/>
                </a:lnTo>
                <a:lnTo>
                  <a:pt x="196208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42208" y="10303834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 h="0">
                <a:moveTo>
                  <a:pt x="0" y="0"/>
                </a:moveTo>
                <a:lnTo>
                  <a:pt x="196208" y="0"/>
                </a:lnTo>
              </a:path>
            </a:pathLst>
          </a:custGeom>
          <a:ln w="20297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089222" y="10303834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2974" y="0"/>
                </a:lnTo>
              </a:path>
            </a:pathLst>
          </a:custGeom>
          <a:ln w="20297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074775" y="12448593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 h="0">
                <a:moveTo>
                  <a:pt x="0" y="0"/>
                </a:moveTo>
                <a:lnTo>
                  <a:pt x="193952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107264" y="10372623"/>
            <a:ext cx="196215" cy="20320"/>
          </a:xfrm>
          <a:custGeom>
            <a:avLst/>
            <a:gdLst/>
            <a:ahLst/>
            <a:cxnLst/>
            <a:rect l="l" t="t" r="r" b="b"/>
            <a:pathLst>
              <a:path w="196214" h="20320">
                <a:moveTo>
                  <a:pt x="0" y="0"/>
                </a:moveTo>
                <a:lnTo>
                  <a:pt x="196208" y="0"/>
                </a:lnTo>
                <a:lnTo>
                  <a:pt x="196208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48825" y="3432030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 h="0">
                <a:moveTo>
                  <a:pt x="0" y="0"/>
                </a:moveTo>
                <a:lnTo>
                  <a:pt x="746493" y="0"/>
                </a:lnTo>
              </a:path>
            </a:pathLst>
          </a:custGeom>
          <a:ln w="20297">
            <a:solidFill>
              <a:srgbClr val="6057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833883" y="1243957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 h="0">
                <a:moveTo>
                  <a:pt x="0" y="0"/>
                </a:moveTo>
                <a:lnTo>
                  <a:pt x="214250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021" y="2009395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568" y="0"/>
                </a:lnTo>
              </a:path>
            </a:pathLst>
          </a:custGeom>
          <a:ln w="3175">
            <a:solidFill>
              <a:srgbClr val="4F4B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550707" y="16344568"/>
            <a:ext cx="194310" cy="20320"/>
          </a:xfrm>
          <a:custGeom>
            <a:avLst/>
            <a:gdLst/>
            <a:ahLst/>
            <a:cxnLst/>
            <a:rect l="l" t="t" r="r" b="b"/>
            <a:pathLst>
              <a:path w="194310" h="20319">
                <a:moveTo>
                  <a:pt x="0" y="0"/>
                </a:moveTo>
                <a:lnTo>
                  <a:pt x="193952" y="0"/>
                </a:lnTo>
                <a:lnTo>
                  <a:pt x="193952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F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62604" y="16294952"/>
            <a:ext cx="194310" cy="20320"/>
          </a:xfrm>
          <a:custGeom>
            <a:avLst/>
            <a:gdLst/>
            <a:ahLst/>
            <a:cxnLst/>
            <a:rect l="l" t="t" r="r" b="b"/>
            <a:pathLst>
              <a:path w="194310" h="20319">
                <a:moveTo>
                  <a:pt x="0" y="0"/>
                </a:moveTo>
                <a:lnTo>
                  <a:pt x="193952" y="0"/>
                </a:lnTo>
                <a:lnTo>
                  <a:pt x="193952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F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62604" y="16303973"/>
            <a:ext cx="203200" cy="20320"/>
          </a:xfrm>
          <a:custGeom>
            <a:avLst/>
            <a:gdLst/>
            <a:ahLst/>
            <a:cxnLst/>
            <a:rect l="l" t="t" r="r" b="b"/>
            <a:pathLst>
              <a:path w="203200" h="20319">
                <a:moveTo>
                  <a:pt x="0" y="0"/>
                </a:moveTo>
                <a:lnTo>
                  <a:pt x="202974" y="0"/>
                </a:lnTo>
                <a:lnTo>
                  <a:pt x="202974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F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39234" y="16305102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2974" y="0"/>
                </a:lnTo>
              </a:path>
            </a:pathLst>
          </a:custGeom>
          <a:ln w="20297">
            <a:solidFill>
              <a:srgbClr val="1F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550707" y="16265635"/>
            <a:ext cx="203200" cy="20320"/>
          </a:xfrm>
          <a:custGeom>
            <a:avLst/>
            <a:gdLst/>
            <a:ahLst/>
            <a:cxnLst/>
            <a:rect l="l" t="t" r="r" b="b"/>
            <a:pathLst>
              <a:path w="203200" h="20319">
                <a:moveTo>
                  <a:pt x="0" y="0"/>
                </a:moveTo>
                <a:lnTo>
                  <a:pt x="202974" y="0"/>
                </a:lnTo>
                <a:lnTo>
                  <a:pt x="202974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F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550707" y="16324271"/>
            <a:ext cx="194310" cy="20320"/>
          </a:xfrm>
          <a:custGeom>
            <a:avLst/>
            <a:gdLst/>
            <a:ahLst/>
            <a:cxnLst/>
            <a:rect l="l" t="t" r="r" b="b"/>
            <a:pathLst>
              <a:path w="194310" h="20319">
                <a:moveTo>
                  <a:pt x="0" y="0"/>
                </a:moveTo>
                <a:lnTo>
                  <a:pt x="193952" y="0"/>
                </a:lnTo>
                <a:lnTo>
                  <a:pt x="193952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F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550707" y="16256612"/>
            <a:ext cx="194310" cy="20320"/>
          </a:xfrm>
          <a:custGeom>
            <a:avLst/>
            <a:gdLst/>
            <a:ahLst/>
            <a:cxnLst/>
            <a:rect l="l" t="t" r="r" b="b"/>
            <a:pathLst>
              <a:path w="194310" h="20319">
                <a:moveTo>
                  <a:pt x="0" y="0"/>
                </a:moveTo>
                <a:lnTo>
                  <a:pt x="193952" y="0"/>
                </a:lnTo>
                <a:lnTo>
                  <a:pt x="193952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F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82951" y="16305102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2974" y="0"/>
                </a:lnTo>
              </a:path>
            </a:pathLst>
          </a:custGeom>
          <a:ln w="20297">
            <a:solidFill>
              <a:srgbClr val="1F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550707" y="16333292"/>
            <a:ext cx="194310" cy="20320"/>
          </a:xfrm>
          <a:custGeom>
            <a:avLst/>
            <a:gdLst/>
            <a:ahLst/>
            <a:cxnLst/>
            <a:rect l="l" t="t" r="r" b="b"/>
            <a:pathLst>
              <a:path w="194310" h="20319">
                <a:moveTo>
                  <a:pt x="0" y="0"/>
                </a:moveTo>
                <a:lnTo>
                  <a:pt x="193952" y="0"/>
                </a:lnTo>
                <a:lnTo>
                  <a:pt x="193952" y="20297"/>
                </a:lnTo>
                <a:lnTo>
                  <a:pt x="0" y="20297"/>
                </a:lnTo>
                <a:lnTo>
                  <a:pt x="0" y="0"/>
                </a:lnTo>
                <a:close/>
              </a:path>
            </a:pathLst>
          </a:custGeom>
          <a:solidFill>
            <a:srgbClr val="1F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649073" y="2648328"/>
            <a:ext cx="3063942" cy="405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852047" y="3208923"/>
            <a:ext cx="3373236" cy="492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27139" y="4073980"/>
            <a:ext cx="1575465" cy="2561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402232" y="5837921"/>
            <a:ext cx="5267660" cy="2561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436433" y="6673980"/>
            <a:ext cx="5373980" cy="10776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281786" y="9341640"/>
            <a:ext cx="1952417" cy="4977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151675" y="9897402"/>
            <a:ext cx="260966" cy="188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252790" y="10187365"/>
            <a:ext cx="2551674" cy="4832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069146" y="14082535"/>
            <a:ext cx="2252045" cy="3382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4546848" y="5068766"/>
            <a:ext cx="1177925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75">
                <a:latin typeface="Times New Roman"/>
                <a:cs typeface="Times New Roman"/>
              </a:rPr>
              <a:t>sin </a:t>
            </a:r>
            <a:r>
              <a:rPr dirty="0" sz="1950" spc="-145">
                <a:latin typeface="Times New Roman"/>
                <a:cs typeface="Times New Roman"/>
              </a:rPr>
              <a:t>fi </a:t>
            </a:r>
            <a:r>
              <a:rPr dirty="0" sz="1950" spc="-25">
                <a:latin typeface="Times New Roman"/>
                <a:cs typeface="Times New Roman"/>
              </a:rPr>
              <a:t>2.r</a:t>
            </a:r>
            <a:r>
              <a:rPr dirty="0" sz="1950" spc="-170">
                <a:latin typeface="Times New Roman"/>
                <a:cs typeface="Times New Roman"/>
              </a:rPr>
              <a:t> </a:t>
            </a:r>
            <a:r>
              <a:rPr dirty="0" sz="1950" spc="-125">
                <a:latin typeface="Times New Roman"/>
                <a:cs typeface="Times New Roman"/>
              </a:rPr>
              <a:t>iJ.r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03238" y="6147939"/>
            <a:ext cx="1530985" cy="3867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16890" algn="l"/>
              </a:tabLst>
            </a:pPr>
            <a:r>
              <a:rPr dirty="0" sz="2350" spc="-200">
                <a:latin typeface="Cambria"/>
                <a:cs typeface="Cambria"/>
              </a:rPr>
              <a:t>sin	</a:t>
            </a:r>
            <a:r>
              <a:rPr dirty="0" sz="2350" spc="50">
                <a:latin typeface="Cambria"/>
                <a:cs typeface="Cambria"/>
              </a:rPr>
              <a:t>fi </a:t>
            </a:r>
            <a:r>
              <a:rPr dirty="0" sz="2350" spc="30">
                <a:latin typeface="Cambria"/>
                <a:cs typeface="Cambria"/>
              </a:rPr>
              <a:t>2x</a:t>
            </a:r>
            <a:r>
              <a:rPr dirty="0" sz="2350" spc="229">
                <a:latin typeface="Cambria"/>
                <a:cs typeface="Cambria"/>
              </a:rPr>
              <a:t> </a:t>
            </a:r>
            <a:r>
              <a:rPr dirty="0" sz="2350" spc="25">
                <a:latin typeface="Cambria"/>
                <a:cs typeface="Cambria"/>
              </a:rPr>
              <a:t>dx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240201" y="11156110"/>
            <a:ext cx="7777480" cy="4483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673225" algn="l"/>
                <a:tab pos="6386830" algn="l"/>
              </a:tabLst>
            </a:pPr>
            <a:r>
              <a:rPr dirty="0" sz="2750" spc="65">
                <a:latin typeface="Times New Roman"/>
                <a:cs typeface="Times New Roman"/>
              </a:rPr>
              <a:t>Inverse</a:t>
            </a:r>
            <a:r>
              <a:rPr dirty="0" sz="2750" spc="145">
                <a:latin typeface="Times New Roman"/>
                <a:cs typeface="Times New Roman"/>
              </a:rPr>
              <a:t> </a:t>
            </a:r>
            <a:r>
              <a:rPr dirty="0" sz="2750" spc="-40">
                <a:latin typeface="Times New Roman"/>
                <a:cs typeface="Times New Roman"/>
              </a:rPr>
              <a:t>of</a:t>
            </a:r>
            <a:r>
              <a:rPr dirty="0" sz="2750">
                <a:latin typeface="Times New Roman"/>
                <a:cs typeface="Times New Roman"/>
              </a:rPr>
              <a:t>	</a:t>
            </a:r>
            <a:r>
              <a:rPr dirty="0" sz="2750" spc="75">
                <a:latin typeface="Times New Roman"/>
                <a:cs typeface="Times New Roman"/>
              </a:rPr>
              <a:t>Trigonometri</a:t>
            </a:r>
            <a:r>
              <a:rPr dirty="0" sz="2750" spc="80">
                <a:latin typeface="Times New Roman"/>
                <a:cs typeface="Times New Roman"/>
              </a:rPr>
              <a:t>c</a:t>
            </a:r>
            <a:r>
              <a:rPr dirty="0" sz="2750" spc="300">
                <a:latin typeface="Times New Roman"/>
                <a:cs typeface="Times New Roman"/>
              </a:rPr>
              <a:t> </a:t>
            </a:r>
            <a:r>
              <a:rPr dirty="0" sz="2750" spc="70">
                <a:latin typeface="Times New Roman"/>
                <a:cs typeface="Times New Roman"/>
              </a:rPr>
              <a:t>an</a:t>
            </a:r>
            <a:r>
              <a:rPr dirty="0" sz="2750" spc="80">
                <a:latin typeface="Times New Roman"/>
                <a:cs typeface="Times New Roman"/>
              </a:rPr>
              <a:t>d</a:t>
            </a:r>
            <a:r>
              <a:rPr dirty="0" sz="2750" spc="285">
                <a:latin typeface="Times New Roman"/>
                <a:cs typeface="Times New Roman"/>
              </a:rPr>
              <a:t> </a:t>
            </a:r>
            <a:r>
              <a:rPr dirty="0" sz="2750" spc="85">
                <a:latin typeface="Times New Roman"/>
                <a:cs typeface="Times New Roman"/>
              </a:rPr>
              <a:t>huperbo</a:t>
            </a:r>
            <a:r>
              <a:rPr dirty="0" sz="2750" spc="265">
                <a:latin typeface="Times New Roman"/>
                <a:cs typeface="Times New Roman"/>
              </a:rPr>
              <a:t> </a:t>
            </a:r>
            <a:r>
              <a:rPr dirty="0" sz="2750" spc="15">
                <a:latin typeface="Times New Roman"/>
                <a:cs typeface="Times New Roman"/>
              </a:rPr>
              <a:t>i</a:t>
            </a:r>
            <a:r>
              <a:rPr dirty="0" sz="2750" spc="35">
                <a:latin typeface="Times New Roman"/>
                <a:cs typeface="Times New Roman"/>
              </a:rPr>
              <a:t>c</a:t>
            </a:r>
            <a:r>
              <a:rPr dirty="0" sz="2750">
                <a:latin typeface="Times New Roman"/>
                <a:cs typeface="Times New Roman"/>
              </a:rPr>
              <a:t>	</a:t>
            </a:r>
            <a:r>
              <a:rPr dirty="0" sz="2750" spc="65">
                <a:latin typeface="Times New Roman"/>
                <a:cs typeface="Times New Roman"/>
              </a:rPr>
              <a:t>functions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13789" y="16264560"/>
            <a:ext cx="1938655" cy="459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0570" algn="l"/>
                <a:tab pos="1351280" algn="l"/>
                <a:tab pos="1703705" algn="l"/>
              </a:tabLst>
            </a:pPr>
            <a:r>
              <a:rPr dirty="0" sz="2850" spc="40" i="1">
                <a:latin typeface="Times New Roman"/>
                <a:cs typeface="Times New Roman"/>
              </a:rPr>
              <a:t>’f</a:t>
            </a:r>
            <a:r>
              <a:rPr dirty="0" sz="2850" spc="40" i="1">
                <a:latin typeface="Times New Roman"/>
                <a:cs typeface="Times New Roman"/>
              </a:rPr>
              <a:t>	</a:t>
            </a:r>
            <a:r>
              <a:rPr dirty="0" sz="2850" spc="-50" i="1">
                <a:latin typeface="Times New Roman"/>
                <a:cs typeface="Times New Roman"/>
              </a:rPr>
              <a:t>'</a:t>
            </a:r>
            <a:r>
              <a:rPr dirty="0" sz="2850" spc="-50" i="1">
                <a:latin typeface="Times New Roman"/>
                <a:cs typeface="Times New Roman"/>
              </a:rPr>
              <a:t>	</a:t>
            </a:r>
            <a:r>
              <a:rPr dirty="0" sz="2850" spc="-145">
                <a:latin typeface="Times New Roman"/>
                <a:cs typeface="Times New Roman"/>
              </a:rPr>
              <a:t>2</a:t>
            </a:r>
            <a:r>
              <a:rPr dirty="0" sz="2850" spc="-145">
                <a:latin typeface="Times New Roman"/>
                <a:cs typeface="Times New Roman"/>
              </a:rPr>
              <a:t>	</a:t>
            </a:r>
            <a:r>
              <a:rPr dirty="0" sz="2850" spc="-100">
                <a:latin typeface="Times New Roman"/>
                <a:cs typeface="Times New Roman"/>
              </a:rPr>
              <a:t>1'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693240" y="12214207"/>
            <a:ext cx="216598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650" algn="l"/>
                <a:tab pos="721360" algn="l"/>
                <a:tab pos="1057910" algn="l"/>
              </a:tabLst>
            </a:pPr>
            <a:r>
              <a:rPr dirty="0" sz="2700" spc="-135">
                <a:latin typeface="Times New Roman"/>
                <a:cs typeface="Times New Roman"/>
              </a:rPr>
              <a:t>1	</a:t>
            </a:r>
            <a:r>
              <a:rPr dirty="0" u="dbl" sz="2700" spc="-155">
                <a:uFill>
                  <a:solidFill>
                    <a:srgbClr val="18181C"/>
                  </a:solidFill>
                </a:uFill>
                <a:latin typeface="Times New Roman"/>
                <a:cs typeface="Times New Roman"/>
              </a:rPr>
              <a:t>&lt;</a:t>
            </a:r>
            <a:r>
              <a:rPr dirty="0" sz="2700" spc="-155">
                <a:latin typeface="Times New Roman"/>
                <a:cs typeface="Times New Roman"/>
              </a:rPr>
              <a:t>	</a:t>
            </a:r>
            <a:r>
              <a:rPr dirty="0" sz="2700" spc="-15" i="1">
                <a:latin typeface="Times New Roman"/>
                <a:cs typeface="Times New Roman"/>
              </a:rPr>
              <a:t>x	</a:t>
            </a:r>
            <a:r>
              <a:rPr dirty="0" u="sng" sz="2700" spc="5">
                <a:uFill>
                  <a:solidFill>
                    <a:srgbClr val="18181C"/>
                  </a:solidFill>
                </a:uFill>
                <a:latin typeface="Times New Roman"/>
                <a:cs typeface="Times New Roman"/>
              </a:rPr>
              <a:t>•t</a:t>
            </a:r>
            <a:r>
              <a:rPr dirty="0" sz="2700" spc="5">
                <a:latin typeface="Times New Roman"/>
                <a:cs typeface="Times New Roman"/>
              </a:rPr>
              <a:t> </a:t>
            </a:r>
            <a:r>
              <a:rPr dirty="0" baseline="5144" sz="4050" spc="15">
                <a:latin typeface="Times New Roman"/>
                <a:cs typeface="Times New Roman"/>
              </a:rPr>
              <a:t>1</a:t>
            </a:r>
            <a:r>
              <a:rPr dirty="0" baseline="5144" sz="4050" spc="209">
                <a:latin typeface="Times New Roman"/>
                <a:cs typeface="Times New Roman"/>
              </a:rPr>
              <a:t> </a:t>
            </a:r>
            <a:r>
              <a:rPr dirty="0" baseline="5144" sz="4050" spc="-44" i="1">
                <a:latin typeface="Times New Roman"/>
                <a:cs typeface="Times New Roman"/>
              </a:rPr>
              <a:t>and</a:t>
            </a:r>
            <a:endParaRPr baseline="5144" sz="40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755853" y="12214207"/>
            <a:ext cx="212407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09575" algn="l"/>
                <a:tab pos="733425" algn="l"/>
                <a:tab pos="1431290" algn="l"/>
              </a:tabLst>
            </a:pPr>
            <a:r>
              <a:rPr dirty="0" baseline="5144" sz="4050" spc="-60" i="1">
                <a:latin typeface="Times New Roman"/>
                <a:cs typeface="Times New Roman"/>
              </a:rPr>
              <a:t>&lt;	</a:t>
            </a:r>
            <a:r>
              <a:rPr dirty="0" sz="2700" spc="10" i="1">
                <a:latin typeface="Times New Roman"/>
                <a:cs typeface="Times New Roman"/>
              </a:rPr>
              <a:t>y	</a:t>
            </a:r>
            <a:r>
              <a:rPr dirty="0" sz="2700" spc="15" i="1">
                <a:latin typeface="Times New Roman"/>
                <a:cs typeface="Times New Roman"/>
              </a:rPr>
              <a:t>&lt;</a:t>
            </a:r>
            <a:r>
              <a:rPr dirty="0" sz="2700" spc="290" i="1">
                <a:latin typeface="Times New Roman"/>
                <a:cs typeface="Times New Roman"/>
              </a:rPr>
              <a:t> </a:t>
            </a:r>
            <a:r>
              <a:rPr dirty="0" baseline="-31446" sz="3975" spc="67">
                <a:latin typeface="Times New Roman"/>
                <a:cs typeface="Times New Roman"/>
              </a:rPr>
              <a:t>2	</a:t>
            </a:r>
            <a:r>
              <a:rPr dirty="0" sz="2700" spc="120" i="1">
                <a:latin typeface="Times New Roman"/>
                <a:cs typeface="Times New Roman"/>
              </a:rPr>
              <a:t>then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40957" y="17699204"/>
            <a:ext cx="374015" cy="431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45">
                <a:latin typeface="Times New Roman"/>
                <a:cs typeface="Times New Roman"/>
              </a:rPr>
              <a:t>70</a:t>
            </a:r>
            <a:endParaRPr sz="2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9594"/>
            <a:ext cx="133265" cy="8224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74175" y="20018429"/>
            <a:ext cx="333164" cy="85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041518" y="190379"/>
            <a:ext cx="276050" cy="28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82531" y="95189"/>
            <a:ext cx="5501974" cy="95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02531" y="218936"/>
            <a:ext cx="209417" cy="571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2683" y="9518"/>
            <a:ext cx="123746" cy="190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697821" y="9204859"/>
            <a:ext cx="171341" cy="106517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9898" y="913822"/>
            <a:ext cx="13088606" cy="182859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67581" y="12926624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 h="0">
                <a:moveTo>
                  <a:pt x="0" y="0"/>
                </a:moveTo>
                <a:lnTo>
                  <a:pt x="211004" y="0"/>
                </a:lnTo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81261" y="12926624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 h="0">
                <a:moveTo>
                  <a:pt x="0" y="0"/>
                </a:moveTo>
                <a:lnTo>
                  <a:pt x="202119" y="0"/>
                </a:lnTo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81261" y="12917741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235" y="0"/>
                </a:lnTo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90348" y="8242334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235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01454" y="8175702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 h="0">
                <a:moveTo>
                  <a:pt x="0" y="0"/>
                </a:moveTo>
                <a:lnTo>
                  <a:pt x="191014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01454" y="8166811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 h="0">
                <a:moveTo>
                  <a:pt x="0" y="0"/>
                </a:moveTo>
                <a:lnTo>
                  <a:pt x="191014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01454" y="8157929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 h="0">
                <a:moveTo>
                  <a:pt x="0" y="0"/>
                </a:moveTo>
                <a:lnTo>
                  <a:pt x="191014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92063" y="9318450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59303" y="9348434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19989">
            <a:solidFill>
              <a:srgbClr val="282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15338" y="9308455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4" h="0">
                <a:moveTo>
                  <a:pt x="0" y="0"/>
                </a:moveTo>
                <a:lnTo>
                  <a:pt x="335385" y="0"/>
                </a:lnTo>
              </a:path>
            </a:pathLst>
          </a:custGeom>
          <a:ln w="19989">
            <a:solidFill>
              <a:srgbClr val="282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90348" y="8233444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235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92063" y="9318450"/>
            <a:ext cx="191135" cy="20320"/>
          </a:xfrm>
          <a:custGeom>
            <a:avLst/>
            <a:gdLst/>
            <a:ahLst/>
            <a:cxnLst/>
            <a:rect l="l" t="t" r="r" b="b"/>
            <a:pathLst>
              <a:path w="191134" h="20320">
                <a:moveTo>
                  <a:pt x="0" y="0"/>
                </a:moveTo>
                <a:lnTo>
                  <a:pt x="191014" y="0"/>
                </a:lnTo>
                <a:lnTo>
                  <a:pt x="19101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921949" y="9290692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5" h="0">
                <a:moveTo>
                  <a:pt x="0" y="0"/>
                </a:moveTo>
                <a:lnTo>
                  <a:pt x="228772" y="0"/>
                </a:lnTo>
              </a:path>
            </a:pathLst>
          </a:custGeom>
          <a:ln w="19989">
            <a:solidFill>
              <a:srgbClr val="282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72884" y="9308455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 h="0">
                <a:moveTo>
                  <a:pt x="0" y="0"/>
                </a:moveTo>
                <a:lnTo>
                  <a:pt x="373144" y="0"/>
                </a:lnTo>
              </a:path>
            </a:pathLst>
          </a:custGeom>
          <a:ln w="19989">
            <a:solidFill>
              <a:srgbClr val="282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42396" y="7595996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 h="0">
                <a:moveTo>
                  <a:pt x="0" y="0"/>
                </a:moveTo>
                <a:lnTo>
                  <a:pt x="213225" y="0"/>
                </a:lnTo>
              </a:path>
            </a:pathLst>
          </a:custGeom>
          <a:ln w="3175">
            <a:solidFill>
              <a:srgbClr val="34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42396" y="7587105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 h="0">
                <a:moveTo>
                  <a:pt x="0" y="0"/>
                </a:moveTo>
                <a:lnTo>
                  <a:pt x="202119" y="0"/>
                </a:lnTo>
              </a:path>
            </a:pathLst>
          </a:custGeom>
          <a:ln w="3175">
            <a:solidFill>
              <a:srgbClr val="34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34018" y="646323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 h="0">
                <a:moveTo>
                  <a:pt x="0" y="0"/>
                </a:moveTo>
                <a:lnTo>
                  <a:pt x="306511" y="0"/>
                </a:lnTo>
              </a:path>
            </a:pathLst>
          </a:custGeom>
          <a:ln w="19989">
            <a:solidFill>
              <a:srgbClr val="3B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53805" y="6493214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3B3B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53501" y="7578224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 h="0">
                <a:moveTo>
                  <a:pt x="0" y="0"/>
                </a:moveTo>
                <a:lnTo>
                  <a:pt x="191014" y="0"/>
                </a:lnTo>
              </a:path>
            </a:pathLst>
          </a:custGeom>
          <a:ln w="3175">
            <a:solidFill>
              <a:srgbClr val="34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53501" y="7653738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 h="0">
                <a:moveTo>
                  <a:pt x="0" y="0"/>
                </a:moveTo>
                <a:lnTo>
                  <a:pt x="191014" y="0"/>
                </a:lnTo>
              </a:path>
            </a:pathLst>
          </a:custGeom>
          <a:ln w="3175">
            <a:solidFill>
              <a:srgbClr val="34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11554" y="5246075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19989">
            <a:solidFill>
              <a:srgbClr val="4B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02670" y="516833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 h="0">
                <a:moveTo>
                  <a:pt x="0" y="0"/>
                </a:moveTo>
                <a:lnTo>
                  <a:pt x="191014" y="0"/>
                </a:lnTo>
              </a:path>
            </a:pathLst>
          </a:custGeom>
          <a:ln w="19989">
            <a:solidFill>
              <a:srgbClr val="4B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453805" y="6502105"/>
            <a:ext cx="191135" cy="20320"/>
          </a:xfrm>
          <a:custGeom>
            <a:avLst/>
            <a:gdLst/>
            <a:ahLst/>
            <a:cxnLst/>
            <a:rect l="l" t="t" r="r" b="b"/>
            <a:pathLst>
              <a:path w="191135" h="20320">
                <a:moveTo>
                  <a:pt x="0" y="0"/>
                </a:moveTo>
                <a:lnTo>
                  <a:pt x="191014" y="0"/>
                </a:lnTo>
                <a:lnTo>
                  <a:pt x="19101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3B3B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71568" y="5292718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 h="0">
                <a:moveTo>
                  <a:pt x="0" y="0"/>
                </a:moveTo>
                <a:lnTo>
                  <a:pt x="191014" y="0"/>
                </a:lnTo>
              </a:path>
            </a:pathLst>
          </a:custGeom>
          <a:ln w="19989">
            <a:solidFill>
              <a:srgbClr val="4B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281261" y="5253842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4B48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72378" y="5244961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4B48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585045" y="6540972"/>
            <a:ext cx="744220" cy="0"/>
          </a:xfrm>
          <a:custGeom>
            <a:avLst/>
            <a:gdLst/>
            <a:ahLst/>
            <a:cxnLst/>
            <a:rect l="l" t="t" r="r" b="b"/>
            <a:pathLst>
              <a:path w="744220" h="0">
                <a:moveTo>
                  <a:pt x="0" y="0"/>
                </a:moveTo>
                <a:lnTo>
                  <a:pt x="744067" y="0"/>
                </a:lnTo>
              </a:path>
            </a:pathLst>
          </a:custGeom>
          <a:ln w="19989">
            <a:solidFill>
              <a:srgbClr val="3B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31891" y="6529863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235" y="0"/>
                </a:lnTo>
              </a:path>
            </a:pathLst>
          </a:custGeom>
          <a:ln w="19989">
            <a:solidFill>
              <a:srgbClr val="3B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53501" y="7673727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 h="0">
                <a:moveTo>
                  <a:pt x="0" y="0"/>
                </a:moveTo>
                <a:lnTo>
                  <a:pt x="191014" y="0"/>
                </a:lnTo>
              </a:path>
            </a:pathLst>
          </a:custGeom>
          <a:ln w="3175">
            <a:solidFill>
              <a:srgbClr val="34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42396" y="7662629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 h="0">
                <a:moveTo>
                  <a:pt x="0" y="0"/>
                </a:moveTo>
                <a:lnTo>
                  <a:pt x="202119" y="0"/>
                </a:lnTo>
              </a:path>
            </a:pathLst>
          </a:custGeom>
          <a:ln w="3175">
            <a:solidFill>
              <a:srgbClr val="34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549313" y="4103321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443F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377782" y="15708548"/>
            <a:ext cx="208915" cy="20320"/>
          </a:xfrm>
          <a:custGeom>
            <a:avLst/>
            <a:gdLst/>
            <a:ahLst/>
            <a:cxnLst/>
            <a:rect l="l" t="t" r="r" b="b"/>
            <a:pathLst>
              <a:path w="208914" h="20319">
                <a:moveTo>
                  <a:pt x="0" y="0"/>
                </a:moveTo>
                <a:lnTo>
                  <a:pt x="208783" y="0"/>
                </a:lnTo>
                <a:lnTo>
                  <a:pt x="208783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344155" y="14965591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 h="0">
                <a:moveTo>
                  <a:pt x="0" y="0"/>
                </a:moveTo>
                <a:lnTo>
                  <a:pt x="193235" y="0"/>
                </a:lnTo>
              </a:path>
            </a:pathLst>
          </a:custGeom>
          <a:ln w="3175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377782" y="15697443"/>
            <a:ext cx="200025" cy="20320"/>
          </a:xfrm>
          <a:custGeom>
            <a:avLst/>
            <a:gdLst/>
            <a:ahLst/>
            <a:cxnLst/>
            <a:rect l="l" t="t" r="r" b="b"/>
            <a:pathLst>
              <a:path w="200025" h="20319">
                <a:moveTo>
                  <a:pt x="0" y="0"/>
                </a:moveTo>
                <a:lnTo>
                  <a:pt x="199898" y="0"/>
                </a:lnTo>
                <a:lnTo>
                  <a:pt x="199898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918210" y="14956707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 h="0">
                <a:moveTo>
                  <a:pt x="0" y="0"/>
                </a:moveTo>
                <a:lnTo>
                  <a:pt x="191014" y="0"/>
                </a:lnTo>
              </a:path>
            </a:pathLst>
          </a:custGeom>
          <a:ln w="19989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335270" y="14954487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5" h="0">
                <a:moveTo>
                  <a:pt x="0" y="0"/>
                </a:moveTo>
                <a:lnTo>
                  <a:pt x="202119" y="0"/>
                </a:lnTo>
              </a:path>
            </a:pathLst>
          </a:custGeom>
          <a:ln w="3175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747692" y="14107138"/>
            <a:ext cx="202565" cy="20320"/>
          </a:xfrm>
          <a:custGeom>
            <a:avLst/>
            <a:gdLst/>
            <a:ahLst/>
            <a:cxnLst/>
            <a:rect l="l" t="t" r="r" b="b"/>
            <a:pathLst>
              <a:path w="202565" h="20319">
                <a:moveTo>
                  <a:pt x="0" y="0"/>
                </a:moveTo>
                <a:lnTo>
                  <a:pt x="202119" y="0"/>
                </a:lnTo>
                <a:lnTo>
                  <a:pt x="20211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413514" y="14136011"/>
            <a:ext cx="202565" cy="20320"/>
          </a:xfrm>
          <a:custGeom>
            <a:avLst/>
            <a:gdLst/>
            <a:ahLst/>
            <a:cxnLst/>
            <a:rect l="l" t="t" r="r" b="b"/>
            <a:pathLst>
              <a:path w="202565" h="20319">
                <a:moveTo>
                  <a:pt x="0" y="0"/>
                </a:moveTo>
                <a:lnTo>
                  <a:pt x="202119" y="0"/>
                </a:lnTo>
                <a:lnTo>
                  <a:pt x="20211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413514" y="14116023"/>
            <a:ext cx="202565" cy="20320"/>
          </a:xfrm>
          <a:custGeom>
            <a:avLst/>
            <a:gdLst/>
            <a:ahLst/>
            <a:cxnLst/>
            <a:rect l="l" t="t" r="r" b="b"/>
            <a:pathLst>
              <a:path w="202565" h="20319">
                <a:moveTo>
                  <a:pt x="0" y="0"/>
                </a:moveTo>
                <a:lnTo>
                  <a:pt x="202119" y="0"/>
                </a:lnTo>
                <a:lnTo>
                  <a:pt x="20211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747692" y="14124906"/>
            <a:ext cx="202565" cy="20320"/>
          </a:xfrm>
          <a:custGeom>
            <a:avLst/>
            <a:gdLst/>
            <a:ahLst/>
            <a:cxnLst/>
            <a:rect l="l" t="t" r="r" b="b"/>
            <a:pathLst>
              <a:path w="202565" h="20319">
                <a:moveTo>
                  <a:pt x="0" y="0"/>
                </a:moveTo>
                <a:lnTo>
                  <a:pt x="202119" y="0"/>
                </a:lnTo>
                <a:lnTo>
                  <a:pt x="20211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98176" y="14088259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 h="0">
                <a:moveTo>
                  <a:pt x="0" y="0"/>
                </a:moveTo>
                <a:lnTo>
                  <a:pt x="199898" y="0"/>
                </a:lnTo>
              </a:path>
            </a:pathLst>
          </a:custGeom>
          <a:ln w="1998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598176" y="14163775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 h="0">
                <a:moveTo>
                  <a:pt x="0" y="0"/>
                </a:moveTo>
                <a:lnTo>
                  <a:pt x="199898" y="0"/>
                </a:lnTo>
              </a:path>
            </a:pathLst>
          </a:custGeom>
          <a:ln w="1998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043604" y="14126018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 h="0">
                <a:moveTo>
                  <a:pt x="0" y="0"/>
                </a:moveTo>
                <a:lnTo>
                  <a:pt x="191014" y="0"/>
                </a:lnTo>
              </a:path>
            </a:pathLst>
          </a:custGeom>
          <a:ln w="1998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413514" y="14124906"/>
            <a:ext cx="202565" cy="20320"/>
          </a:xfrm>
          <a:custGeom>
            <a:avLst/>
            <a:gdLst/>
            <a:ahLst/>
            <a:cxnLst/>
            <a:rect l="l" t="t" r="r" b="b"/>
            <a:pathLst>
              <a:path w="202565" h="20319">
                <a:moveTo>
                  <a:pt x="0" y="0"/>
                </a:moveTo>
                <a:lnTo>
                  <a:pt x="202119" y="0"/>
                </a:lnTo>
                <a:lnTo>
                  <a:pt x="20211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738808" y="14116023"/>
            <a:ext cx="211454" cy="20320"/>
          </a:xfrm>
          <a:custGeom>
            <a:avLst/>
            <a:gdLst/>
            <a:ahLst/>
            <a:cxnLst/>
            <a:rect l="l" t="t" r="r" b="b"/>
            <a:pathLst>
              <a:path w="211454" h="20319">
                <a:moveTo>
                  <a:pt x="0" y="0"/>
                </a:moveTo>
                <a:lnTo>
                  <a:pt x="211004" y="0"/>
                </a:lnTo>
                <a:lnTo>
                  <a:pt x="21100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549313" y="4112202"/>
            <a:ext cx="191135" cy="20320"/>
          </a:xfrm>
          <a:custGeom>
            <a:avLst/>
            <a:gdLst/>
            <a:ahLst/>
            <a:cxnLst/>
            <a:rect l="l" t="t" r="r" b="b"/>
            <a:pathLst>
              <a:path w="191135" h="20320">
                <a:moveTo>
                  <a:pt x="0" y="0"/>
                </a:moveTo>
                <a:lnTo>
                  <a:pt x="191014" y="0"/>
                </a:lnTo>
                <a:lnTo>
                  <a:pt x="19101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443F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928107" y="4217701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19989">
            <a:solidFill>
              <a:srgbClr val="443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549313" y="4187716"/>
            <a:ext cx="191135" cy="20320"/>
          </a:xfrm>
          <a:custGeom>
            <a:avLst/>
            <a:gdLst/>
            <a:ahLst/>
            <a:cxnLst/>
            <a:rect l="l" t="t" r="r" b="b"/>
            <a:pathLst>
              <a:path w="191135" h="20320">
                <a:moveTo>
                  <a:pt x="0" y="0"/>
                </a:moveTo>
                <a:lnTo>
                  <a:pt x="191014" y="0"/>
                </a:lnTo>
                <a:lnTo>
                  <a:pt x="191014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443F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549313" y="4178835"/>
            <a:ext cx="182245" cy="20320"/>
          </a:xfrm>
          <a:custGeom>
            <a:avLst/>
            <a:gdLst/>
            <a:ahLst/>
            <a:cxnLst/>
            <a:rect l="l" t="t" r="r" b="b"/>
            <a:pathLst>
              <a:path w="182245" h="20320">
                <a:moveTo>
                  <a:pt x="0" y="0"/>
                </a:moveTo>
                <a:lnTo>
                  <a:pt x="182129" y="0"/>
                </a:lnTo>
                <a:lnTo>
                  <a:pt x="182129" y="19989"/>
                </a:lnTo>
                <a:lnTo>
                  <a:pt x="0" y="19989"/>
                </a:lnTo>
                <a:lnTo>
                  <a:pt x="0" y="0"/>
                </a:lnTo>
                <a:close/>
              </a:path>
            </a:pathLst>
          </a:custGeom>
          <a:solidFill>
            <a:srgbClr val="443F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826632" y="6625214"/>
            <a:ext cx="133265" cy="1142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540556" y="2703392"/>
            <a:ext cx="1380253" cy="3046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872708" y="9480910"/>
            <a:ext cx="180860" cy="1618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568607" y="15830075"/>
            <a:ext cx="713924" cy="2379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026531" y="2922328"/>
            <a:ext cx="247493" cy="1713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179341" y="5054581"/>
            <a:ext cx="6501467" cy="5045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902278" y="6006480"/>
            <a:ext cx="485468" cy="1332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388253" y="6292050"/>
            <a:ext cx="3617214" cy="3331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226430" y="11260961"/>
            <a:ext cx="304607" cy="3141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282531" y="14816303"/>
            <a:ext cx="4112202" cy="5045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856432" y="16135467"/>
            <a:ext cx="32512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215" i="1">
                <a:latin typeface="Times New Roman"/>
                <a:cs typeface="Times New Roman"/>
              </a:rPr>
              <a:t>d</a:t>
            </a:r>
            <a:r>
              <a:rPr dirty="0" sz="2400" spc="-375" i="1"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030318"/>
                </a:solidFill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582345" y="2543016"/>
            <a:ext cx="1229360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37540" algn="l"/>
              </a:tabLst>
            </a:pPr>
            <a:r>
              <a:rPr dirty="0" sz="2550" spc="35" i="1">
                <a:solidFill>
                  <a:srgbClr val="0F0F0F"/>
                </a:solidFill>
                <a:latin typeface="Cambria"/>
                <a:cs typeface="Cambria"/>
              </a:rPr>
              <a:t>e»</a:t>
            </a:r>
            <a:r>
              <a:rPr dirty="0" sz="2550" spc="40" i="1">
                <a:solidFill>
                  <a:srgbClr val="0F0F0F"/>
                </a:solidFill>
                <a:latin typeface="Cambria"/>
                <a:cs typeface="Cambria"/>
              </a:rPr>
              <a:t>/</a:t>
            </a:r>
            <a:r>
              <a:rPr dirty="0" sz="2550" i="1">
                <a:solidFill>
                  <a:srgbClr val="0F0F0F"/>
                </a:solidFill>
                <a:latin typeface="Cambria"/>
                <a:cs typeface="Cambria"/>
              </a:rPr>
              <a:t>	</a:t>
            </a:r>
            <a:r>
              <a:rPr dirty="0" sz="2550" spc="-50" i="1">
                <a:latin typeface="Cambria"/>
                <a:cs typeface="Cambria"/>
              </a:rPr>
              <a:t>Find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95394" y="9613089"/>
            <a:ext cx="424815" cy="96393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95"/>
              </a:spcBef>
            </a:pPr>
            <a:r>
              <a:rPr dirty="0" sz="2600" spc="90">
                <a:latin typeface="Cambria"/>
                <a:cs typeface="Cambria"/>
              </a:rPr>
              <a:t>dy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700" spc="90" i="1">
                <a:latin typeface="Cambria"/>
                <a:cs typeface="Cambria"/>
              </a:rPr>
              <a:t>dx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160313" y="11138792"/>
            <a:ext cx="1235075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00" spc="-20" i="1">
                <a:latin typeface="Cambria"/>
                <a:cs typeface="Cambria"/>
              </a:rPr>
              <a:t>Lx/</a:t>
            </a:r>
            <a:r>
              <a:rPr dirty="0" sz="2600" spc="-105" i="1">
                <a:latin typeface="Cambria"/>
                <a:cs typeface="Cambria"/>
              </a:rPr>
              <a:t> </a:t>
            </a:r>
            <a:r>
              <a:rPr dirty="0" sz="2600" spc="80" i="1">
                <a:latin typeface="Cambria"/>
                <a:cs typeface="Cambria"/>
              </a:rPr>
              <a:t>Tind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210395" y="3929879"/>
            <a:ext cx="2640330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5330" algn="l"/>
                <a:tab pos="1597025" algn="l"/>
                <a:tab pos="2219325" algn="l"/>
              </a:tabLst>
            </a:pPr>
            <a:r>
              <a:rPr dirty="0" sz="3100" spc="-145">
                <a:latin typeface="Cambria"/>
                <a:cs typeface="Cambria"/>
              </a:rPr>
              <a:t>y	</a:t>
            </a:r>
            <a:r>
              <a:rPr dirty="0" sz="3100" spc="-95">
                <a:latin typeface="Cambria"/>
                <a:cs typeface="Cambria"/>
              </a:rPr>
              <a:t>p(a	</a:t>
            </a:r>
            <a:r>
              <a:rPr dirty="0" sz="3100" spc="-240">
                <a:latin typeface="Cambria"/>
                <a:cs typeface="Cambria"/>
              </a:rPr>
              <a:t>sin	</a:t>
            </a:r>
            <a:r>
              <a:rPr dirty="0" sz="3100" spc="10">
                <a:solidFill>
                  <a:srgbClr val="181818"/>
                </a:solidFill>
                <a:latin typeface="Cambria"/>
                <a:cs typeface="Cambria"/>
              </a:rPr>
              <a:t>*</a:t>
            </a:r>
            <a:r>
              <a:rPr dirty="0" sz="3100" spc="-3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dirty="0" sz="3100" spc="-50">
                <a:latin typeface="Cambria"/>
                <a:cs typeface="Cambria"/>
              </a:rPr>
              <a:t>)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200616" y="3929879"/>
            <a:ext cx="1328420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215">
                <a:latin typeface="Cambria"/>
                <a:cs typeface="Cambria"/>
              </a:rPr>
              <a:t>li›( </a:t>
            </a:r>
            <a:r>
              <a:rPr dirty="0" sz="3100" spc="-210" i="1">
                <a:latin typeface="Cambria"/>
                <a:cs typeface="Cambria"/>
              </a:rPr>
              <a:t>cos</a:t>
            </a:r>
            <a:r>
              <a:rPr dirty="0" sz="3100" spc="-70" i="1">
                <a:latin typeface="Cambria"/>
                <a:cs typeface="Cambria"/>
              </a:rPr>
              <a:t> </a:t>
            </a:r>
            <a:r>
              <a:rPr dirty="0" sz="3100" spc="45" i="1">
                <a:solidFill>
                  <a:srgbClr val="0A0A0A"/>
                </a:solidFill>
                <a:latin typeface="Cambria"/>
                <a:cs typeface="Cambria"/>
              </a:rPr>
              <a:t>x’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031271" y="6124005"/>
            <a:ext cx="27749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60">
                <a:solidFill>
                  <a:srgbClr val="080808"/>
                </a:solidFill>
                <a:latin typeface="Cambria"/>
                <a:cs typeface="Cambria"/>
              </a:rPr>
              <a:t>dy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13987" y="6471846"/>
            <a:ext cx="271145" cy="314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35" i="1">
                <a:latin typeface="Cambria"/>
                <a:cs typeface="Cambria"/>
              </a:rPr>
              <a:t>dx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424590" y="6134715"/>
            <a:ext cx="923925" cy="547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267970" algn="l"/>
              </a:tabLst>
            </a:pPr>
            <a:r>
              <a:rPr dirty="0" u="heavy" baseline="53968" sz="2625" spc="7">
                <a:solidFill>
                  <a:srgbClr val="080808"/>
                </a:solidFill>
                <a:uFill>
                  <a:solidFill>
                    <a:srgbClr val="3B3B3F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baseline="53968" sz="2625" spc="7">
                <a:solidFill>
                  <a:srgbClr val="080808"/>
                </a:solidFill>
                <a:uFill>
                  <a:solidFill>
                    <a:srgbClr val="3B3B3F"/>
                  </a:solidFill>
                </a:uFill>
                <a:latin typeface="Cambria"/>
                <a:cs typeface="Cambria"/>
              </a:rPr>
              <a:t>	</a:t>
            </a:r>
            <a:r>
              <a:rPr dirty="0" baseline="53968" sz="2625" spc="7">
                <a:solidFill>
                  <a:srgbClr val="080808"/>
                </a:solidFill>
                <a:latin typeface="Cambria"/>
                <a:cs typeface="Cambria"/>
              </a:rPr>
              <a:t>  </a:t>
            </a:r>
            <a:r>
              <a:rPr dirty="0" baseline="53968" sz="2625" spc="-270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3400" spc="-1560">
                <a:solidFill>
                  <a:srgbClr val="262626"/>
                </a:solidFill>
                <a:latin typeface="Cambria"/>
                <a:cs typeface="Cambria"/>
              </a:rPr>
              <a:t>—</a:t>
            </a:r>
            <a:r>
              <a:rPr dirty="0" baseline="52380" sz="2625" spc="-2340">
                <a:latin typeface="Cambria"/>
                <a:cs typeface="Cambria"/>
              </a:rPr>
              <a:t>2</a:t>
            </a:r>
            <a:r>
              <a:rPr dirty="0" baseline="52380" sz="2625" spc="172">
                <a:latin typeface="Cambria"/>
                <a:cs typeface="Cambria"/>
              </a:rPr>
              <a:t> </a:t>
            </a:r>
            <a:r>
              <a:rPr dirty="0" sz="3400" spc="180">
                <a:latin typeface="Cambria"/>
                <a:cs typeface="Cambria"/>
              </a:rPr>
              <a:t>+</a:t>
            </a:r>
            <a:endParaRPr sz="3400">
              <a:latin typeface="Cambria"/>
              <a:cs typeface="Cambr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026288" y="2396528"/>
            <a:ext cx="312420" cy="4641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2850" spc="-260">
                <a:uFill>
                  <a:solidFill>
                    <a:srgbClr val="605B60"/>
                  </a:solidFill>
                </a:uFill>
                <a:latin typeface="Times New Roman"/>
                <a:cs typeface="Times New Roman"/>
              </a:rPr>
              <a:t>^x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09047" y="2396528"/>
            <a:ext cx="294640" cy="4641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81305" algn="l"/>
              </a:tabLst>
            </a:pPr>
            <a:r>
              <a:rPr dirty="0" u="dbl" sz="2850" spc="5">
                <a:uFill>
                  <a:solidFill>
                    <a:srgbClr val="605B6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dbl" sz="2850" spc="5">
                <a:uFill>
                  <a:solidFill>
                    <a:srgbClr val="605B60"/>
                  </a:solidFill>
                </a:uFill>
                <a:latin typeface="Times New Roman"/>
                <a:cs typeface="Times New Roman"/>
              </a:rPr>
              <a:t>	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373757" y="7374034"/>
            <a:ext cx="1485265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09295" algn="l"/>
                <a:tab pos="1336675" algn="l"/>
              </a:tabLst>
            </a:pPr>
            <a:r>
              <a:rPr dirty="0" sz="2600" spc="-229">
                <a:latin typeface="Times New Roman"/>
                <a:cs typeface="Times New Roman"/>
              </a:rPr>
              <a:t>ex</a:t>
            </a:r>
            <a:r>
              <a:rPr dirty="0" sz="2600" spc="-135">
                <a:latin typeface="Times New Roman"/>
                <a:cs typeface="Times New Roman"/>
              </a:rPr>
              <a:t>/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-180">
                <a:latin typeface="Times New Roman"/>
                <a:cs typeface="Times New Roman"/>
              </a:rPr>
              <a:t>le</a:t>
            </a:r>
            <a:r>
              <a:rPr dirty="0" sz="2600" spc="-135">
                <a:latin typeface="Times New Roman"/>
                <a:cs typeface="Times New Roman"/>
              </a:rPr>
              <a:t>t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-240"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383897" y="7412110"/>
            <a:ext cx="737235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3205" sz="3900" spc="-359">
                <a:latin typeface="Times New Roman"/>
                <a:cs typeface="Times New Roman"/>
              </a:rPr>
              <a:t>x </a:t>
            </a:r>
            <a:r>
              <a:rPr dirty="0" baseline="39094" sz="2025" spc="-195">
                <a:latin typeface="Times New Roman"/>
                <a:cs typeface="Times New Roman"/>
              </a:rPr>
              <a:t>S </a:t>
            </a:r>
            <a:r>
              <a:rPr dirty="0" sz="2600" spc="-130">
                <a:latin typeface="Times New Roman"/>
                <a:cs typeface="Times New Roman"/>
              </a:rPr>
              <a:t>'•</a:t>
            </a:r>
            <a:r>
              <a:rPr dirty="0" sz="2600" spc="-325">
                <a:latin typeface="Times New Roman"/>
                <a:cs typeface="Times New Roman"/>
              </a:rPr>
              <a:t> </a:t>
            </a:r>
            <a:r>
              <a:rPr dirty="0" baseline="6410" sz="3900" spc="-254" i="1">
                <a:latin typeface="Times New Roman"/>
                <a:cs typeface="Times New Roman"/>
              </a:rPr>
              <a:t>•</a:t>
            </a:r>
            <a:endParaRPr baseline="6410" sz="39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177225" y="7248859"/>
            <a:ext cx="2063114" cy="113411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437515">
              <a:lnSpc>
                <a:spcPct val="100000"/>
              </a:lnSpc>
              <a:spcBef>
                <a:spcPts val="1105"/>
              </a:spcBef>
              <a:tabLst>
                <a:tab pos="1301750" algn="l"/>
                <a:tab pos="1524635" algn="l"/>
              </a:tabLst>
            </a:pPr>
            <a:r>
              <a:rPr dirty="0" sz="2600" spc="-65" i="1">
                <a:latin typeface="Times New Roman"/>
                <a:cs typeface="Times New Roman"/>
              </a:rPr>
              <a:t>Fund	</a:t>
            </a:r>
            <a:r>
              <a:rPr dirty="0" sz="2600" spc="-470" i="1">
                <a:latin typeface="Times New Roman"/>
                <a:cs typeface="Times New Roman"/>
              </a:rPr>
              <a:t>y	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  <a:tabLst>
                <a:tab pos="1040130" algn="l"/>
              </a:tabLst>
            </a:pPr>
            <a:r>
              <a:rPr dirty="0" sz="2900" spc="-180" i="1">
                <a:latin typeface="Times New Roman"/>
                <a:cs typeface="Times New Roman"/>
              </a:rPr>
              <a:t>In</a:t>
            </a:r>
            <a:r>
              <a:rPr dirty="0" sz="2900" spc="-25" i="1">
                <a:latin typeface="Times New Roman"/>
                <a:cs typeface="Times New Roman"/>
              </a:rPr>
              <a:t> </a:t>
            </a:r>
            <a:r>
              <a:rPr dirty="0" sz="2900" spc="-35" i="1">
                <a:latin typeface="Times New Roman"/>
                <a:cs typeface="Times New Roman"/>
              </a:rPr>
              <a:t>y	</a:t>
            </a:r>
            <a:r>
              <a:rPr dirty="0" sz="2900" spc="-180" i="1">
                <a:latin typeface="Times New Roman"/>
                <a:cs typeface="Times New Roman"/>
              </a:rPr>
              <a:t>In</a:t>
            </a:r>
            <a:r>
              <a:rPr dirty="0" sz="2900" spc="-210" i="1">
                <a:latin typeface="Times New Roman"/>
                <a:cs typeface="Times New Roman"/>
              </a:rPr>
              <a:t> </a:t>
            </a:r>
            <a:r>
              <a:rPr dirty="0" sz="2900" spc="65" i="1">
                <a:latin typeface="Times New Roman"/>
                <a:cs typeface="Times New Roman"/>
              </a:rPr>
              <a:t>x•'••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89578" y="8806508"/>
            <a:ext cx="1144270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8780" algn="l"/>
                <a:tab pos="1130935" algn="l"/>
              </a:tabLst>
            </a:pPr>
            <a:r>
              <a:rPr dirty="0" sz="2550" spc="-55">
                <a:latin typeface="Cambria"/>
                <a:cs typeface="Cambria"/>
              </a:rPr>
              <a:t>1	</a:t>
            </a:r>
            <a:r>
              <a:rPr dirty="0" sz="2550" spc="130" i="1">
                <a:latin typeface="Cambria"/>
                <a:cs typeface="Cambria"/>
              </a:rPr>
              <a:t>dy </a:t>
            </a:r>
            <a:r>
              <a:rPr dirty="0" sz="2550" spc="-200" i="1">
                <a:latin typeface="Cambria"/>
                <a:cs typeface="Cambria"/>
              </a:rPr>
              <a:t> </a:t>
            </a:r>
            <a:r>
              <a:rPr dirty="0" u="heavy" sz="2550" spc="5" i="1">
                <a:uFill>
                  <a:solidFill>
                    <a:srgbClr val="28282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550" i="1">
                <a:uFill>
                  <a:solidFill>
                    <a:srgbClr val="282828"/>
                  </a:solidFill>
                </a:uFill>
                <a:latin typeface="Cambria"/>
                <a:cs typeface="Cambria"/>
              </a:rPr>
              <a:t>	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934763" y="19572614"/>
            <a:ext cx="85090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00" spc="-110">
                <a:solidFill>
                  <a:srgbClr val="1C1C1C"/>
                </a:solidFill>
                <a:latin typeface="Cambria"/>
                <a:cs typeface="Cambria"/>
              </a:rPr>
              <a:t>‘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969788" y="9273335"/>
            <a:ext cx="658495" cy="436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9560" algn="l"/>
              </a:tabLst>
            </a:pPr>
            <a:r>
              <a:rPr dirty="0" sz="2700" spc="-105" i="1">
                <a:latin typeface="Cambria"/>
                <a:cs typeface="Cambria"/>
              </a:rPr>
              <a:t>y</a:t>
            </a:r>
            <a:r>
              <a:rPr dirty="0" sz="2700" spc="-105" i="1">
                <a:latin typeface="Cambria"/>
                <a:cs typeface="Cambria"/>
              </a:rPr>
              <a:t>	</a:t>
            </a:r>
            <a:r>
              <a:rPr dirty="0" sz="2700" spc="85" i="1">
                <a:latin typeface="Cambria"/>
                <a:cs typeface="Cambria"/>
              </a:rPr>
              <a:t>dx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897279" y="8821052"/>
            <a:ext cx="184785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220">
                <a:latin typeface="Cambria"/>
                <a:cs typeface="Cambria"/>
              </a:rPr>
              <a:t>1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035388" y="9068545"/>
            <a:ext cx="803910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80">
                <a:latin typeface="Cambria"/>
                <a:cs typeface="Cambria"/>
              </a:rPr>
              <a:t>sin </a:t>
            </a:r>
            <a:r>
              <a:rPr dirty="0" sz="2650" spc="-50">
                <a:latin typeface="Cambria"/>
                <a:cs typeface="Cambria"/>
              </a:rPr>
              <a:t>x</a:t>
            </a:r>
            <a:r>
              <a:rPr dirty="0" sz="2650" spc="60">
                <a:latin typeface="Cambria"/>
                <a:cs typeface="Cambria"/>
              </a:rPr>
              <a:t> </a:t>
            </a:r>
            <a:r>
              <a:rPr dirty="0" sz="2650" spc="-20">
                <a:latin typeface="Cambria"/>
                <a:cs typeface="Cambria"/>
              </a:rPr>
              <a:t>.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146803" y="9068545"/>
            <a:ext cx="1691639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315">
                <a:latin typeface="Cambria"/>
                <a:cs typeface="Cambria"/>
              </a:rPr>
              <a:t>-Ł </a:t>
            </a:r>
            <a:r>
              <a:rPr dirty="0" sz="2650" spc="-155">
                <a:latin typeface="Cambria"/>
                <a:cs typeface="Cambria"/>
              </a:rPr>
              <a:t>In </a:t>
            </a:r>
            <a:r>
              <a:rPr dirty="0" sz="2650" spc="-114" i="1">
                <a:latin typeface="Cambria"/>
                <a:cs typeface="Cambria"/>
              </a:rPr>
              <a:t>x. </a:t>
            </a:r>
            <a:r>
              <a:rPr dirty="0" sz="2650" spc="10" i="1">
                <a:latin typeface="Cambria"/>
                <a:cs typeface="Cambria"/>
              </a:rPr>
              <a:t>cos</a:t>
            </a:r>
            <a:r>
              <a:rPr dirty="0" sz="2650" spc="-310" i="1">
                <a:latin typeface="Cambria"/>
                <a:cs typeface="Cambria"/>
              </a:rPr>
              <a:t> </a:t>
            </a:r>
            <a:r>
              <a:rPr dirty="0" sz="2650" spc="105">
                <a:latin typeface="Cambria"/>
                <a:cs typeface="Cambria"/>
              </a:rPr>
              <a:t>x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562339" y="6570868"/>
            <a:ext cx="721995" cy="2755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600" spc="70">
                <a:latin typeface="Calibri"/>
                <a:cs typeface="Calibri"/>
              </a:rPr>
              <a:t>2(1 </a:t>
            </a:r>
            <a:r>
              <a:rPr dirty="0" sz="1600" spc="85" i="1">
                <a:solidFill>
                  <a:srgbClr val="0C0C0C"/>
                </a:solidFill>
                <a:latin typeface="Calibri"/>
                <a:cs typeface="Calibri"/>
              </a:rPr>
              <a:t>+</a:t>
            </a:r>
            <a:r>
              <a:rPr dirty="0" sz="1600" spc="80" i="1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dirty="0" sz="1600" spc="60" i="1">
                <a:latin typeface="Calibri"/>
                <a:cs typeface="Calibri"/>
              </a:rPr>
              <a:t>x)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103608" y="9808117"/>
            <a:ext cx="685800" cy="308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50" spc="215">
                <a:latin typeface="Cambria"/>
                <a:cs typeface="Cambria"/>
              </a:rPr>
              <a:t>Sllj</a:t>
            </a:r>
            <a:r>
              <a:rPr dirty="0" sz="1850" spc="-25">
                <a:latin typeface="Cambria"/>
                <a:cs typeface="Cambria"/>
              </a:rPr>
              <a:t> </a:t>
            </a:r>
            <a:r>
              <a:rPr dirty="0" sz="1850" spc="385">
                <a:latin typeface="Cambria"/>
                <a:cs typeface="Cambria"/>
              </a:rPr>
              <a:t>X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841780" y="12558973"/>
            <a:ext cx="4074160" cy="1072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30480" indent="3109595">
              <a:lnSpc>
                <a:spcPct val="127200"/>
              </a:lnSpc>
              <a:spcBef>
                <a:spcPts val="100"/>
              </a:spcBef>
              <a:tabLst>
                <a:tab pos="1475740" algn="l"/>
                <a:tab pos="1972945" algn="l"/>
                <a:tab pos="2296795" algn="l"/>
                <a:tab pos="3719829" algn="l"/>
              </a:tabLst>
            </a:pPr>
            <a:r>
              <a:rPr dirty="0" sz="2700" spc="10">
                <a:latin typeface="Cambria"/>
                <a:cs typeface="Cambria"/>
              </a:rPr>
              <a:t>x</a:t>
            </a:r>
            <a:r>
              <a:rPr dirty="0" sz="2700" spc="10">
                <a:latin typeface="Cambria"/>
                <a:cs typeface="Cambria"/>
              </a:rPr>
              <a:t>	</a:t>
            </a:r>
            <a:r>
              <a:rPr dirty="0" sz="2700" spc="10">
                <a:latin typeface="Cambria"/>
                <a:cs typeface="Cambria"/>
              </a:rPr>
              <a:t>5]  </a:t>
            </a:r>
            <a:r>
              <a:rPr dirty="0" sz="2700" spc="-125">
                <a:latin typeface="Cambria"/>
                <a:cs typeface="Cambria"/>
              </a:rPr>
              <a:t>In </a:t>
            </a:r>
            <a:r>
              <a:rPr dirty="0" sz="2700" spc="130">
                <a:latin typeface="Cambria"/>
                <a:cs typeface="Cambria"/>
              </a:rPr>
              <a:t>y</a:t>
            </a:r>
            <a:r>
              <a:rPr dirty="0" sz="2700" spc="215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700" spc="-950" strike="sngStrike">
                <a:solidFill>
                  <a:srgbClr val="0A0A0A"/>
                </a:solidFill>
                <a:latin typeface="Cambria"/>
                <a:cs typeface="Cambria"/>
              </a:rPr>
              <a:t>—</a:t>
            </a:r>
            <a:r>
              <a:rPr dirty="0" sz="2700" spc="365" strike="noStrike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700" spc="5" strike="noStrike">
                <a:latin typeface="Cambria"/>
                <a:cs typeface="Cambria"/>
              </a:rPr>
              <a:t>fn	</a:t>
            </a:r>
            <a:r>
              <a:rPr dirty="0" sz="2700" spc="-55" strike="noStrike">
                <a:latin typeface="Cambria"/>
                <a:cs typeface="Cambria"/>
              </a:rPr>
              <a:t>x</a:t>
            </a:r>
            <a:r>
              <a:rPr dirty="0" baseline="18518" sz="4050" spc="-82" strike="noStrike">
                <a:latin typeface="Cambria"/>
                <a:cs typeface="Cambria"/>
              </a:rPr>
              <a:t>3	</a:t>
            </a:r>
            <a:r>
              <a:rPr dirty="0" sz="2700" spc="-290" strike="noStrike">
                <a:latin typeface="Cambria"/>
                <a:cs typeface="Cambria"/>
              </a:rPr>
              <a:t>+	</a:t>
            </a:r>
            <a:r>
              <a:rPr dirty="0" sz="2700" spc="-55" strike="noStrike">
                <a:latin typeface="Cambria"/>
                <a:cs typeface="Cambria"/>
              </a:rPr>
              <a:t>ln(x</a:t>
            </a:r>
            <a:r>
              <a:rPr dirty="0" sz="2700" spc="140" strike="noStrike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dirty="0" sz="2700" spc="-1030" strike="sngStrike">
                <a:solidFill>
                  <a:srgbClr val="0C0C0C"/>
                </a:solidFill>
                <a:latin typeface="Cambria"/>
                <a:cs typeface="Cambria"/>
              </a:rPr>
              <a:t>—</a:t>
            </a:r>
            <a:r>
              <a:rPr dirty="0" sz="2700" spc="35" strike="noStrike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dirty="0" sz="2700" spc="210" strike="noStrike">
                <a:latin typeface="Cambria"/>
                <a:cs typeface="Cambria"/>
              </a:rPr>
              <a:t>5)''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128158" y="12558973"/>
            <a:ext cx="3129915" cy="107251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23825">
              <a:lnSpc>
                <a:spcPct val="100000"/>
              </a:lnSpc>
              <a:spcBef>
                <a:spcPts val="980"/>
              </a:spcBef>
            </a:pPr>
            <a:r>
              <a:rPr dirty="0" sz="2700" spc="-95">
                <a:latin typeface="Cambria"/>
                <a:cs typeface="Cambria"/>
              </a:rPr>
              <a:t>In[ </a:t>
            </a:r>
            <a:r>
              <a:rPr dirty="0" sz="2700" spc="155" i="1">
                <a:latin typeface="Cambria"/>
                <a:cs typeface="Cambria"/>
              </a:rPr>
              <a:t>sin'x </a:t>
            </a:r>
            <a:r>
              <a:rPr dirty="0" baseline="-2057" sz="4050" spc="-165">
                <a:latin typeface="Cambria"/>
                <a:cs typeface="Cambria"/>
              </a:rPr>
              <a:t>ros</a:t>
            </a:r>
            <a:r>
              <a:rPr dirty="0" baseline="16460" sz="4050" spc="-165">
                <a:latin typeface="Cambria"/>
                <a:cs typeface="Cambria"/>
              </a:rPr>
              <a:t>3</a:t>
            </a:r>
            <a:r>
              <a:rPr dirty="0" baseline="-4115" sz="4050" spc="-165">
                <a:latin typeface="Cambria"/>
                <a:cs typeface="Cambria"/>
              </a:rPr>
              <a:t>x</a:t>
            </a:r>
            <a:r>
              <a:rPr dirty="0" baseline="-4115" sz="4050" spc="-637">
                <a:latin typeface="Cambria"/>
                <a:cs typeface="Cambria"/>
              </a:rPr>
              <a:t> </a:t>
            </a:r>
            <a:r>
              <a:rPr dirty="0" baseline="-4115" sz="4050" spc="-330">
                <a:latin typeface="Cambria"/>
                <a:cs typeface="Cambria"/>
              </a:rPr>
              <a:t>J</a:t>
            </a:r>
            <a:endParaRPr baseline="-4115" sz="405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885"/>
              </a:spcBef>
            </a:pPr>
            <a:r>
              <a:rPr dirty="0" sz="2700" spc="-105">
                <a:latin typeface="Cambria"/>
                <a:cs typeface="Cambria"/>
              </a:rPr>
              <a:t>( </a:t>
            </a:r>
            <a:r>
              <a:rPr dirty="0" sz="2700" spc="-40">
                <a:latin typeface="Cambria"/>
                <a:cs typeface="Cambria"/>
              </a:rPr>
              <a:t>In </a:t>
            </a:r>
            <a:r>
              <a:rPr dirty="0" sz="2700" spc="130">
                <a:latin typeface="Cambria"/>
                <a:cs typeface="Cambria"/>
              </a:rPr>
              <a:t>sin'x </a:t>
            </a:r>
            <a:r>
              <a:rPr dirty="0" sz="2700" spc="-280">
                <a:latin typeface="Cambria"/>
                <a:cs typeface="Cambria"/>
              </a:rPr>
              <a:t>-ł- </a:t>
            </a:r>
            <a:r>
              <a:rPr dirty="0" sz="2700" spc="-5">
                <a:latin typeface="Cambria"/>
                <a:cs typeface="Cambria"/>
              </a:rPr>
              <a:t>In</a:t>
            </a:r>
            <a:r>
              <a:rPr dirty="0" sz="2700" spc="105">
                <a:latin typeface="Cambria"/>
                <a:cs typeface="Cambria"/>
              </a:rPr>
              <a:t> </a:t>
            </a:r>
            <a:r>
              <a:rPr dirty="0" sz="2700" spc="200" i="1">
                <a:latin typeface="Cambria"/>
                <a:cs typeface="Cambria"/>
              </a:rPr>
              <a:t>cos’x</a:t>
            </a:r>
            <a:r>
              <a:rPr dirty="0" sz="2700" spc="200">
                <a:latin typeface="Cambria"/>
                <a:cs typeface="Cambria"/>
              </a:rPr>
              <a:t>J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043100" y="13871139"/>
            <a:ext cx="3077210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61795" algn="l"/>
                <a:tab pos="2906395" algn="l"/>
              </a:tabLst>
            </a:pPr>
            <a:r>
              <a:rPr dirty="0" sz="2700" spc="-175">
                <a:latin typeface="Times New Roman"/>
                <a:cs typeface="Times New Roman"/>
              </a:rPr>
              <a:t>2</a:t>
            </a:r>
            <a:r>
              <a:rPr dirty="0" sz="2700" spc="90">
                <a:latin typeface="Times New Roman"/>
                <a:cs typeface="Times New Roman"/>
              </a:rPr>
              <a:t> </a:t>
            </a:r>
            <a:r>
              <a:rPr dirty="0" sz="2700" spc="-90" i="1">
                <a:latin typeface="Times New Roman"/>
                <a:cs typeface="Times New Roman"/>
              </a:rPr>
              <a:t>In</a:t>
            </a:r>
            <a:r>
              <a:rPr dirty="0" sz="2700" spc="-110" i="1">
                <a:latin typeface="Times New Roman"/>
                <a:cs typeface="Times New Roman"/>
              </a:rPr>
              <a:t> </a:t>
            </a:r>
            <a:r>
              <a:rPr dirty="0" sz="2700" spc="60" i="1">
                <a:latin typeface="Times New Roman"/>
                <a:cs typeface="Times New Roman"/>
              </a:rPr>
              <a:t>si</a:t>
            </a:r>
            <a:r>
              <a:rPr dirty="0" sz="2700" spc="95" i="1">
                <a:latin typeface="Times New Roman"/>
                <a:cs typeface="Times New Roman"/>
              </a:rPr>
              <a:t>n</a:t>
            </a:r>
            <a:r>
              <a:rPr dirty="0" sz="2700" spc="-145" i="1">
                <a:latin typeface="Times New Roman"/>
                <a:cs typeface="Times New Roman"/>
              </a:rPr>
              <a:t> </a:t>
            </a:r>
            <a:r>
              <a:rPr dirty="0" sz="2700" spc="-40">
                <a:latin typeface="Times New Roman"/>
                <a:cs typeface="Times New Roman"/>
              </a:rPr>
              <a:t>x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110">
                <a:latin typeface="Times New Roman"/>
                <a:cs typeface="Times New Roman"/>
              </a:rPr>
              <a:t>3</a:t>
            </a:r>
            <a:r>
              <a:rPr dirty="0" sz="2700" spc="-225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In</a:t>
            </a:r>
            <a:r>
              <a:rPr dirty="0" sz="2700" spc="-100">
                <a:latin typeface="Times New Roman"/>
                <a:cs typeface="Times New Roman"/>
              </a:rPr>
              <a:t> </a:t>
            </a:r>
            <a:r>
              <a:rPr dirty="0" sz="2700" spc="90" i="1">
                <a:latin typeface="Times New Roman"/>
                <a:cs typeface="Times New Roman"/>
              </a:rPr>
              <a:t>ro</a:t>
            </a:r>
            <a:r>
              <a:rPr dirty="0" sz="2700" spc="85" i="1">
                <a:latin typeface="Times New Roman"/>
                <a:cs typeface="Times New Roman"/>
              </a:rPr>
              <a:t>s</a:t>
            </a:r>
            <a:r>
              <a:rPr dirty="0" sz="2700" i="1">
                <a:latin typeface="Times New Roman"/>
                <a:cs typeface="Times New Roman"/>
              </a:rPr>
              <a:t>	</a:t>
            </a:r>
            <a:r>
              <a:rPr dirty="0" sz="2700" spc="35" i="1">
                <a:latin typeface="Times New Roman"/>
                <a:cs typeface="Times New Roman"/>
              </a:rPr>
              <a:t>x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582639" y="13724852"/>
            <a:ext cx="4055110" cy="1649095"/>
          </a:xfrm>
          <a:prstGeom prst="rect">
            <a:avLst/>
          </a:prstGeom>
        </p:spPr>
        <p:txBody>
          <a:bodyPr wrap="square" lIns="0" tIns="163195" rIns="0" bIns="0" rtlCol="0" vert="horz">
            <a:spAutoFit/>
          </a:bodyPr>
          <a:lstStyle/>
          <a:p>
            <a:pPr marL="349885">
              <a:lnSpc>
                <a:spcPct val="100000"/>
              </a:lnSpc>
              <a:spcBef>
                <a:spcPts val="1285"/>
              </a:spcBef>
              <a:tabLst>
                <a:tab pos="1334135" algn="l"/>
                <a:tab pos="2775585" algn="l"/>
                <a:tab pos="3749675" algn="l"/>
              </a:tabLst>
            </a:pPr>
            <a:r>
              <a:rPr dirty="0" sz="2700" spc="-25">
                <a:latin typeface="Times New Roman"/>
                <a:cs typeface="Times New Roman"/>
              </a:rPr>
              <a:t>In</a:t>
            </a:r>
            <a:r>
              <a:rPr dirty="0" sz="2700" spc="25">
                <a:latin typeface="Times New Roman"/>
                <a:cs typeface="Times New Roman"/>
              </a:rPr>
              <a:t> </a:t>
            </a:r>
            <a:r>
              <a:rPr dirty="0" sz="2700" spc="60" i="1">
                <a:latin typeface="Times New Roman"/>
                <a:cs typeface="Times New Roman"/>
              </a:rPr>
              <a:t>y</a:t>
            </a:r>
            <a:r>
              <a:rPr dirty="0" sz="2700" i="1">
                <a:latin typeface="Times New Roman"/>
                <a:cs typeface="Times New Roman"/>
              </a:rPr>
              <a:t>	</a:t>
            </a:r>
            <a:r>
              <a:rPr dirty="0" sz="2700" spc="110">
                <a:latin typeface="Times New Roman"/>
                <a:cs typeface="Times New Roman"/>
              </a:rPr>
              <a:t>3</a:t>
            </a:r>
            <a:r>
              <a:rPr dirty="0" sz="2700" spc="-260">
                <a:latin typeface="Times New Roman"/>
                <a:cs typeface="Times New Roman"/>
              </a:rPr>
              <a:t> </a:t>
            </a:r>
            <a:r>
              <a:rPr dirty="0" sz="2700" spc="55">
                <a:latin typeface="Times New Roman"/>
                <a:cs typeface="Times New Roman"/>
              </a:rPr>
              <a:t>fø</a:t>
            </a:r>
            <a:r>
              <a:rPr dirty="0" sz="2700" spc="-204">
                <a:latin typeface="Times New Roman"/>
                <a:cs typeface="Times New Roman"/>
              </a:rPr>
              <a:t> </a:t>
            </a:r>
            <a:r>
              <a:rPr dirty="0" sz="2700" spc="125">
                <a:latin typeface="Times New Roman"/>
                <a:cs typeface="Times New Roman"/>
              </a:rPr>
              <a:t>x</a:t>
            </a:r>
            <a:r>
              <a:rPr dirty="0" sz="2700" spc="80">
                <a:latin typeface="Times New Roman"/>
                <a:cs typeface="Times New Roman"/>
              </a:rPr>
              <a:t> </a:t>
            </a:r>
            <a:r>
              <a:rPr dirty="0" sz="2700" spc="125">
                <a:latin typeface="Times New Roman"/>
                <a:cs typeface="Times New Roman"/>
              </a:rPr>
              <a:t>+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15">
                <a:latin typeface="Times New Roman"/>
                <a:cs typeface="Times New Roman"/>
              </a:rPr>
              <a:t>/n</a:t>
            </a:r>
            <a:r>
              <a:rPr dirty="0" sz="2700" spc="25">
                <a:latin typeface="Times New Roman"/>
                <a:cs typeface="Times New Roman"/>
              </a:rPr>
              <a:t>(x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25">
                <a:latin typeface="Times New Roman"/>
                <a:cs typeface="Times New Roman"/>
              </a:rPr>
              <a:t>5)</a:t>
            </a:r>
            <a:endParaRPr sz="2700">
              <a:latin typeface="Times New Roman"/>
              <a:cs typeface="Times New Roman"/>
            </a:endParaRPr>
          </a:p>
          <a:p>
            <a:pPr marL="51435">
              <a:lnSpc>
                <a:spcPct val="100000"/>
              </a:lnSpc>
              <a:spcBef>
                <a:spcPts val="1195"/>
              </a:spcBef>
            </a:pPr>
            <a:r>
              <a:rPr dirty="0" sz="2800" spc="-200">
                <a:latin typeface="Cambria"/>
                <a:cs typeface="Cambria"/>
              </a:rPr>
              <a:t>1</a:t>
            </a:r>
            <a:r>
              <a:rPr dirty="0" sz="2800" spc="-75">
                <a:latin typeface="Cambria"/>
                <a:cs typeface="Cambria"/>
              </a:rPr>
              <a:t> </a:t>
            </a:r>
            <a:r>
              <a:rPr dirty="0" sz="2800" spc="-110">
                <a:latin typeface="Cambria"/>
                <a:cs typeface="Cambria"/>
              </a:rPr>
              <a:t>dy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2700" spc="65">
                <a:solidFill>
                  <a:srgbClr val="050505"/>
                </a:solidFill>
                <a:latin typeface="Cambria"/>
                <a:cs typeface="Cambria"/>
              </a:rPr>
              <a:t>y</a:t>
            </a:r>
            <a:r>
              <a:rPr dirty="0" sz="2700" spc="-114">
                <a:solidFill>
                  <a:srgbClr val="050505"/>
                </a:solidFill>
                <a:latin typeface="Cambria"/>
                <a:cs typeface="Cambria"/>
              </a:rPr>
              <a:t> </a:t>
            </a:r>
            <a:r>
              <a:rPr dirty="0" sz="2700" spc="-35">
                <a:latin typeface="Cambria"/>
                <a:cs typeface="Cambria"/>
              </a:rPr>
              <a:t>dx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613303" y="10955442"/>
            <a:ext cx="338455" cy="76327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615"/>
              </a:spcBef>
            </a:pPr>
            <a:r>
              <a:rPr dirty="0" u="dbl" sz="2050" spc="385" i="1">
                <a:uFill>
                  <a:solidFill>
                    <a:srgbClr val="28282B"/>
                  </a:solidFill>
                </a:uFill>
                <a:latin typeface="Cambria"/>
                <a:cs typeface="Cambria"/>
              </a:rPr>
              <a:t>d</a:t>
            </a:r>
            <a:r>
              <a:rPr dirty="0" u="dbl" sz="2050" spc="-95" i="1">
                <a:uFill>
                  <a:solidFill>
                    <a:srgbClr val="28282B"/>
                  </a:solidFill>
                </a:uFill>
                <a:latin typeface="Cambria"/>
                <a:cs typeface="Cambria"/>
              </a:rPr>
              <a:t>y</a:t>
            </a:r>
            <a:endParaRPr sz="20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950" spc="-105" i="1">
                <a:latin typeface="Cambria"/>
                <a:cs typeface="Cambria"/>
              </a:rPr>
              <a:t>dx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871221" y="12014142"/>
            <a:ext cx="1415415" cy="4089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697230" algn="l"/>
              </a:tabLst>
            </a:pPr>
            <a:r>
              <a:rPr dirty="0" sz="2500" spc="-45">
                <a:latin typeface="Cambria"/>
                <a:cs typeface="Cambria"/>
              </a:rPr>
              <a:t>In</a:t>
            </a:r>
            <a:r>
              <a:rPr dirty="0" sz="2500" spc="-85">
                <a:latin typeface="Cambria"/>
                <a:cs typeface="Cambria"/>
              </a:rPr>
              <a:t> </a:t>
            </a:r>
            <a:r>
              <a:rPr dirty="0" baseline="1111" sz="3750" spc="-67">
                <a:latin typeface="Cambria"/>
                <a:cs typeface="Cambria"/>
              </a:rPr>
              <a:t>y	</a:t>
            </a:r>
            <a:r>
              <a:rPr dirty="0" baseline="1111" sz="3750" spc="172" strike="dblStrike">
                <a:latin typeface="Cambria"/>
                <a:cs typeface="Cambria"/>
              </a:rPr>
              <a:t>=</a:t>
            </a:r>
            <a:r>
              <a:rPr dirty="0" baseline="1111" sz="3750" spc="284" strike="noStrike">
                <a:latin typeface="Cambria"/>
                <a:cs typeface="Cambria"/>
              </a:rPr>
              <a:t> </a:t>
            </a:r>
            <a:r>
              <a:rPr dirty="0" baseline="1111" sz="3750" spc="89" strike="noStrike">
                <a:latin typeface="Cambria"/>
                <a:cs typeface="Cambria"/>
              </a:rPr>
              <a:t>ln(</a:t>
            </a:r>
            <a:endParaRPr baseline="1111" sz="3750">
              <a:latin typeface="Cambria"/>
              <a:cs typeface="Cambri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678582" y="12133129"/>
            <a:ext cx="163830" cy="4089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500" spc="-300">
                <a:latin typeface="Cambria"/>
                <a:cs typeface="Cambria"/>
              </a:rPr>
              <a:t>2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220761" y="12242731"/>
            <a:ext cx="1925320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43610" algn="l"/>
                <a:tab pos="1819275" algn="l"/>
              </a:tabLst>
            </a:pPr>
            <a:r>
              <a:rPr dirty="0" sz="2500" spc="70">
                <a:latin typeface="Cambria"/>
                <a:cs typeface="Cambria"/>
              </a:rPr>
              <a:t>s	</a:t>
            </a:r>
            <a:r>
              <a:rPr dirty="0" baseline="1133" sz="3675" spc="142" i="1">
                <a:latin typeface="Cambria"/>
                <a:cs typeface="Cambria"/>
              </a:rPr>
              <a:t>c</a:t>
            </a:r>
            <a:r>
              <a:rPr dirty="0" baseline="1089" sz="3825" spc="142" i="1">
                <a:latin typeface="Cambria"/>
                <a:cs typeface="Cambria"/>
              </a:rPr>
              <a:t>o</a:t>
            </a:r>
            <a:r>
              <a:rPr dirty="0" baseline="1111" sz="3750" spc="142" i="1">
                <a:latin typeface="Cambria"/>
                <a:cs typeface="Cambria"/>
              </a:rPr>
              <a:t>s</a:t>
            </a:r>
            <a:r>
              <a:rPr dirty="0" baseline="1111" sz="3750" spc="172" i="1">
                <a:latin typeface="Cambria"/>
                <a:cs typeface="Cambria"/>
              </a:rPr>
              <a:t> </a:t>
            </a:r>
            <a:r>
              <a:rPr dirty="0" baseline="17777" sz="3750" spc="-577">
                <a:latin typeface="Cambria"/>
                <a:cs typeface="Cambria"/>
              </a:rPr>
              <a:t>3	</a:t>
            </a:r>
            <a:r>
              <a:rPr dirty="0" baseline="17777" sz="3750" spc="-247">
                <a:latin typeface="Cambria"/>
                <a:cs typeface="Cambria"/>
              </a:rPr>
              <a:t>'</a:t>
            </a:r>
            <a:endParaRPr baseline="17777" sz="3750">
              <a:latin typeface="Cambria"/>
              <a:cs typeface="Cambri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942246" y="15266728"/>
            <a:ext cx="329565" cy="837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125"/>
              </a:spcBef>
            </a:pPr>
            <a:r>
              <a:rPr dirty="0" u="heavy" sz="3000" spc="-380" i="1">
                <a:uFill>
                  <a:solidFill>
                    <a:srgbClr val="131318"/>
                  </a:solidFill>
                </a:uFill>
                <a:latin typeface="Cambria"/>
                <a:cs typeface="Cambria"/>
              </a:rPr>
              <a:t>ax</a:t>
            </a:r>
            <a:endParaRPr sz="3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200" spc="-55">
                <a:latin typeface="Cambria"/>
                <a:cs typeface="Cambria"/>
              </a:rPr>
              <a:t>dx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576800" y="15281138"/>
            <a:ext cx="597535" cy="8921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650" spc="-1895">
                <a:latin typeface="Courier New"/>
                <a:cs typeface="Courier New"/>
              </a:rPr>
              <a:t>"'ï</a:t>
            </a:r>
            <a:endParaRPr sz="5650">
              <a:latin typeface="Courier New"/>
              <a:cs typeface="Courier New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612924" y="11419868"/>
            <a:ext cx="303530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310">
                <a:latin typeface="Cambria"/>
                <a:cs typeface="Cambria"/>
              </a:rPr>
              <a:t>Sİ</a:t>
            </a:r>
            <a:r>
              <a:rPr dirty="0" sz="1350" spc="615">
                <a:latin typeface="Cambria"/>
                <a:cs typeface="Cambria"/>
              </a:rPr>
              <a:t> </a:t>
            </a:r>
            <a:r>
              <a:rPr dirty="0" sz="1350" spc="-290">
                <a:latin typeface="Cambria"/>
                <a:cs typeface="Cambria"/>
              </a:rPr>
              <a:t>Ij2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113677" y="11462703"/>
            <a:ext cx="128270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70" i="1">
                <a:latin typeface="Cambria"/>
                <a:cs typeface="Cambria"/>
              </a:rPr>
              <a:t>X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373327" y="11496020"/>
            <a:ext cx="71564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00075" algn="l"/>
              </a:tabLst>
            </a:pPr>
            <a:r>
              <a:rPr dirty="0" sz="1350" spc="70" i="1">
                <a:latin typeface="Cambria"/>
                <a:cs typeface="Cambria"/>
              </a:rPr>
              <a:t>CO</a:t>
            </a:r>
            <a:r>
              <a:rPr dirty="0" sz="1350" spc="70" i="1">
                <a:latin typeface="Cambria"/>
                <a:cs typeface="Cambria"/>
              </a:rPr>
              <a:t>C</a:t>
            </a:r>
            <a:r>
              <a:rPr dirty="0" sz="1350" i="1">
                <a:latin typeface="Cambria"/>
                <a:cs typeface="Cambria"/>
              </a:rPr>
              <a:t>	</a:t>
            </a:r>
            <a:r>
              <a:rPr dirty="0" sz="1350" spc="70" i="1">
                <a:latin typeface="Cambria"/>
                <a:cs typeface="Cambria"/>
              </a:rPr>
              <a:t>X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876868" y="16344092"/>
            <a:ext cx="2116455" cy="3587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50" spc="-885">
                <a:latin typeface="Cambria"/>
                <a:cs typeface="Cambria"/>
              </a:rPr>
              <a:t>—</a:t>
            </a:r>
            <a:r>
              <a:rPr dirty="0" sz="2150" spc="150">
                <a:latin typeface="Cambria"/>
                <a:cs typeface="Cambria"/>
              </a:rPr>
              <a:t> </a:t>
            </a:r>
            <a:r>
              <a:rPr dirty="0" sz="2150" spc="-5">
                <a:latin typeface="Cambria"/>
                <a:cs typeface="Cambria"/>
              </a:rPr>
              <a:t>2 </a:t>
            </a:r>
            <a:r>
              <a:rPr dirty="0" sz="2150" spc="10" i="1">
                <a:latin typeface="Cambria"/>
                <a:cs typeface="Cambria"/>
              </a:rPr>
              <a:t>cot </a:t>
            </a:r>
            <a:r>
              <a:rPr dirty="0" sz="2150" spc="15">
                <a:latin typeface="Cambria"/>
                <a:cs typeface="Cambria"/>
              </a:rPr>
              <a:t>x </a:t>
            </a:r>
            <a:r>
              <a:rPr dirty="0" sz="2150" spc="20">
                <a:latin typeface="Cambria"/>
                <a:cs typeface="Cambria"/>
              </a:rPr>
              <a:t>4 3 </a:t>
            </a:r>
            <a:r>
              <a:rPr dirty="0" sz="2150" spc="60" i="1">
                <a:latin typeface="Cambria"/>
                <a:cs typeface="Cambria"/>
              </a:rPr>
              <a:t>tan</a:t>
            </a:r>
            <a:r>
              <a:rPr dirty="0" sz="2150" spc="-155" i="1">
                <a:latin typeface="Cambria"/>
                <a:cs typeface="Cambria"/>
              </a:rPr>
              <a:t> </a:t>
            </a:r>
            <a:r>
              <a:rPr dirty="0" sz="2150" spc="65" i="1">
                <a:latin typeface="Cambria"/>
                <a:cs typeface="Cambria"/>
              </a:rPr>
              <a:t>x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190685" y="17731088"/>
            <a:ext cx="401955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00" spc="-20">
                <a:latin typeface="Cambria"/>
                <a:cs typeface="Cambria"/>
              </a:rPr>
              <a:t>62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519084" y="15480112"/>
            <a:ext cx="350520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62585" algn="l"/>
                <a:tab pos="789305" algn="l"/>
                <a:tab pos="1125220" algn="l"/>
              </a:tabLst>
            </a:pPr>
            <a:r>
              <a:rPr dirty="0" u="heavy" baseline="50793" sz="2625" spc="7">
                <a:solidFill>
                  <a:srgbClr val="0A0A0A"/>
                </a:solidFill>
                <a:uFill>
                  <a:solidFill>
                    <a:srgbClr val="1313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baseline="50793" sz="2625" spc="7">
                <a:solidFill>
                  <a:srgbClr val="0A0A0A"/>
                </a:solidFill>
                <a:uFill>
                  <a:solidFill>
                    <a:srgbClr val="131318"/>
                  </a:solidFill>
                </a:uFill>
                <a:latin typeface="Cambria"/>
                <a:cs typeface="Cambria"/>
              </a:rPr>
              <a:t>	</a:t>
            </a:r>
            <a:r>
              <a:rPr dirty="0" u="heavy" baseline="50793" sz="2625" spc="112">
                <a:solidFill>
                  <a:srgbClr val="0A0A0A"/>
                </a:solidFill>
                <a:uFill>
                  <a:solidFill>
                    <a:srgbClr val="131318"/>
                  </a:solidFill>
                </a:uFill>
                <a:latin typeface="Cambria"/>
                <a:cs typeface="Cambria"/>
              </a:rPr>
              <a:t>1	</a:t>
            </a:r>
            <a:r>
              <a:rPr dirty="0" u="dbl" baseline="50793" sz="2625" spc="112">
                <a:solidFill>
                  <a:srgbClr val="0A0A0A"/>
                </a:solidFill>
                <a:uFill>
                  <a:solidFill>
                    <a:srgbClr val="232328"/>
                  </a:solidFill>
                </a:uFill>
                <a:latin typeface="Cambria"/>
                <a:cs typeface="Cambria"/>
              </a:rPr>
              <a:t> 	</a:t>
            </a:r>
            <a:r>
              <a:rPr dirty="0" sz="2800" spc="-235" i="1">
                <a:latin typeface="Cambria"/>
                <a:cs typeface="Cambria"/>
              </a:rPr>
              <a:t>2 </a:t>
            </a:r>
            <a:r>
              <a:rPr dirty="0" sz="2800" spc="70" i="1">
                <a:latin typeface="Cambria"/>
                <a:cs typeface="Cambria"/>
              </a:rPr>
              <a:t>cotx </a:t>
            </a:r>
            <a:r>
              <a:rPr dirty="0" sz="2800" spc="95">
                <a:latin typeface="Cambria"/>
                <a:cs typeface="Cambria"/>
              </a:rPr>
              <a:t>+ </a:t>
            </a:r>
            <a:r>
              <a:rPr dirty="0" sz="2800">
                <a:latin typeface="Cambria"/>
                <a:cs typeface="Cambria"/>
              </a:rPr>
              <a:t>S </a:t>
            </a:r>
            <a:r>
              <a:rPr dirty="0" sz="2800" spc="-145">
                <a:latin typeface="Cambria"/>
                <a:cs typeface="Cambria"/>
              </a:rPr>
              <a:t>taø</a:t>
            </a:r>
            <a:r>
              <a:rPr dirty="0" sz="2800" spc="-5">
                <a:latin typeface="Cambria"/>
                <a:cs typeface="Cambria"/>
              </a:rPr>
              <a:t> </a:t>
            </a:r>
            <a:r>
              <a:rPr dirty="0" sz="2800" spc="-125">
                <a:latin typeface="Cambria"/>
                <a:cs typeface="Cambria"/>
              </a:rPr>
              <a:t>r)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093" y="9613133"/>
            <a:ext cx="172124" cy="9690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062" y="6308349"/>
            <a:ext cx="86062" cy="2934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537564" y="0"/>
            <a:ext cx="507766" cy="413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56506" y="860620"/>
            <a:ext cx="12263845" cy="17857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22373" y="20025210"/>
            <a:ext cx="1035685" cy="0"/>
          </a:xfrm>
          <a:custGeom>
            <a:avLst/>
            <a:gdLst/>
            <a:ahLst/>
            <a:cxnLst/>
            <a:rect l="l" t="t" r="r" b="b"/>
            <a:pathLst>
              <a:path w="1035685" h="0">
                <a:moveTo>
                  <a:pt x="0" y="0"/>
                </a:moveTo>
                <a:lnTo>
                  <a:pt x="1035613" y="0"/>
                </a:lnTo>
              </a:path>
            </a:pathLst>
          </a:custGeom>
          <a:ln w="3175">
            <a:solidFill>
              <a:srgbClr val="44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34631" y="16367571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4" h="0">
                <a:moveTo>
                  <a:pt x="0" y="0"/>
                </a:moveTo>
                <a:lnTo>
                  <a:pt x="304086" y="0"/>
                </a:lnTo>
              </a:path>
            </a:pathLst>
          </a:custGeom>
          <a:ln w="20081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49323" y="3002134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 h="0">
                <a:moveTo>
                  <a:pt x="0" y="0"/>
                </a:moveTo>
                <a:lnTo>
                  <a:pt x="347117" y="0"/>
                </a:lnTo>
              </a:path>
            </a:pathLst>
          </a:custGeom>
          <a:ln w="20081">
            <a:solidFill>
              <a:srgbClr val="6B64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19390" y="3010741"/>
            <a:ext cx="416559" cy="0"/>
          </a:xfrm>
          <a:custGeom>
            <a:avLst/>
            <a:gdLst/>
            <a:ahLst/>
            <a:cxnLst/>
            <a:rect l="l" t="t" r="r" b="b"/>
            <a:pathLst>
              <a:path w="416559" h="0">
                <a:moveTo>
                  <a:pt x="0" y="0"/>
                </a:moveTo>
                <a:lnTo>
                  <a:pt x="415966" y="0"/>
                </a:lnTo>
              </a:path>
            </a:pathLst>
          </a:custGeom>
          <a:ln w="20081">
            <a:solidFill>
              <a:srgbClr val="6B64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83285" y="304516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 h="0">
                <a:moveTo>
                  <a:pt x="0" y="0"/>
                </a:moveTo>
                <a:lnTo>
                  <a:pt x="364329" y="0"/>
                </a:lnTo>
              </a:path>
            </a:pathLst>
          </a:custGeom>
          <a:ln w="20081">
            <a:solidFill>
              <a:srgbClr val="6B64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65695" y="3019347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661" y="0"/>
                </a:lnTo>
              </a:path>
            </a:pathLst>
          </a:custGeom>
          <a:ln w="20081">
            <a:solidFill>
              <a:srgbClr val="6B64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33706" y="15033609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4" h="0">
                <a:moveTo>
                  <a:pt x="0" y="0"/>
                </a:moveTo>
                <a:lnTo>
                  <a:pt x="648334" y="0"/>
                </a:lnTo>
              </a:path>
            </a:pathLst>
          </a:custGeom>
          <a:ln w="20081">
            <a:solidFill>
              <a:srgbClr val="13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19098" y="9215816"/>
            <a:ext cx="949960" cy="0"/>
          </a:xfrm>
          <a:custGeom>
            <a:avLst/>
            <a:gdLst/>
            <a:ahLst/>
            <a:cxnLst/>
            <a:rect l="l" t="t" r="r" b="b"/>
            <a:pathLst>
              <a:path w="949960" h="0">
                <a:moveTo>
                  <a:pt x="0" y="0"/>
                </a:moveTo>
                <a:lnTo>
                  <a:pt x="949551" y="0"/>
                </a:lnTo>
              </a:path>
            </a:pathLst>
          </a:custGeom>
          <a:ln w="20081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13767" y="9198603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 h="0">
                <a:moveTo>
                  <a:pt x="0" y="0"/>
                </a:moveTo>
                <a:lnTo>
                  <a:pt x="321298" y="0"/>
                </a:lnTo>
              </a:path>
            </a:pathLst>
          </a:custGeom>
          <a:ln w="20081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42020" y="7434331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1054" y="0"/>
                </a:lnTo>
              </a:path>
            </a:pathLst>
          </a:custGeom>
          <a:ln w="20081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69433" y="8088403"/>
            <a:ext cx="295910" cy="0"/>
          </a:xfrm>
          <a:custGeom>
            <a:avLst/>
            <a:gdLst/>
            <a:ahLst/>
            <a:cxnLst/>
            <a:rect l="l" t="t" r="r" b="b"/>
            <a:pathLst>
              <a:path w="295910" h="0">
                <a:moveTo>
                  <a:pt x="0" y="0"/>
                </a:moveTo>
                <a:lnTo>
                  <a:pt x="295479" y="0"/>
                </a:lnTo>
              </a:path>
            </a:pathLst>
          </a:custGeom>
          <a:ln w="20081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45294" y="6306918"/>
            <a:ext cx="1027430" cy="0"/>
          </a:xfrm>
          <a:custGeom>
            <a:avLst/>
            <a:gdLst/>
            <a:ahLst/>
            <a:cxnLst/>
            <a:rect l="l" t="t" r="r" b="b"/>
            <a:pathLst>
              <a:path w="1027429" h="0">
                <a:moveTo>
                  <a:pt x="0" y="0"/>
                </a:moveTo>
                <a:lnTo>
                  <a:pt x="1027007" y="0"/>
                </a:lnTo>
              </a:path>
            </a:pathLst>
          </a:custGeom>
          <a:ln w="20081">
            <a:solidFill>
              <a:srgbClr val="5B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32196" y="8079796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 h="0">
                <a:moveTo>
                  <a:pt x="0" y="0"/>
                </a:moveTo>
                <a:lnTo>
                  <a:pt x="467603" y="0"/>
                </a:lnTo>
              </a:path>
            </a:pathLst>
          </a:custGeom>
          <a:ln w="20081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44368" y="7477362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 h="0">
                <a:moveTo>
                  <a:pt x="0" y="0"/>
                </a:moveTo>
                <a:lnTo>
                  <a:pt x="286873" y="0"/>
                </a:lnTo>
              </a:path>
            </a:pathLst>
          </a:custGeom>
          <a:ln w="20081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59986" y="7332488"/>
            <a:ext cx="903651" cy="2409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03943" y="7831648"/>
            <a:ext cx="4182616" cy="447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24722" y="3012172"/>
            <a:ext cx="1411417" cy="3356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31356" y="4707595"/>
            <a:ext cx="223761" cy="1463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78964" y="6067376"/>
            <a:ext cx="3235933" cy="5594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52306" y="7306670"/>
            <a:ext cx="344248" cy="2323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91600" y="4337528"/>
            <a:ext cx="206548" cy="1635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46511" y="7323882"/>
            <a:ext cx="938076" cy="2323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444368" y="7539037"/>
            <a:ext cx="284004" cy="2237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92902" y="8959061"/>
            <a:ext cx="2289251" cy="4389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74387" y="13021191"/>
            <a:ext cx="568009" cy="3614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461581" y="7237820"/>
            <a:ext cx="258186" cy="1549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44077" y="7212001"/>
            <a:ext cx="467603" cy="5249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316436" y="3157014"/>
            <a:ext cx="1866900" cy="1580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135"/>
              </a:spcBef>
            </a:pPr>
            <a:r>
              <a:rPr dirty="0" sz="2550" spc="120">
                <a:latin typeface="Cambria"/>
                <a:cs typeface="Cambria"/>
              </a:rPr>
              <a:t>fixJ</a:t>
            </a:r>
            <a:r>
              <a:rPr dirty="0" sz="2550" spc="-35">
                <a:latin typeface="Cambria"/>
                <a:cs typeface="Cambria"/>
              </a:rPr>
              <a:t> </a:t>
            </a:r>
            <a:r>
              <a:rPr dirty="0" sz="2550" spc="95">
                <a:latin typeface="Cambria"/>
                <a:cs typeface="Cambria"/>
              </a:rPr>
              <a:t>finil</a:t>
            </a:r>
            <a:endParaRPr sz="25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  <a:tabLst>
                <a:tab pos="620395" algn="l"/>
                <a:tab pos="1853564" algn="l"/>
              </a:tabLst>
            </a:pPr>
            <a:r>
              <a:rPr dirty="0" sz="2550" spc="-305" i="1">
                <a:solidFill>
                  <a:srgbClr val="262626"/>
                </a:solidFill>
                <a:latin typeface="Times New Roman"/>
                <a:cs typeface="Times New Roman"/>
              </a:rPr>
              <a:t>Ex </a:t>
            </a:r>
            <a:r>
              <a:rPr dirty="0" sz="2550" spc="-250" i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2550" spc="-160" i="1">
                <a:solidFill>
                  <a:srgbClr val="3D3D3D"/>
                </a:solidFill>
                <a:latin typeface="Times New Roman"/>
                <a:cs typeface="Times New Roman"/>
              </a:rPr>
              <a:t>/	</a:t>
            </a:r>
            <a:r>
              <a:rPr dirty="0" sz="2550" spc="-100" i="1">
                <a:solidFill>
                  <a:srgbClr val="0E0E0E"/>
                </a:solidFill>
                <a:latin typeface="Times New Roman"/>
                <a:cs typeface="Times New Roman"/>
              </a:rPr>
              <a:t>find  </a:t>
            </a:r>
            <a:r>
              <a:rPr dirty="0" sz="2550" spc="-80" i="1">
                <a:solidFill>
                  <a:srgbClr val="181818"/>
                </a:solidFill>
                <a:latin typeface="Times New Roman"/>
                <a:cs typeface="Times New Roman"/>
              </a:rPr>
              <a:t>(</a:t>
            </a:r>
            <a:r>
              <a:rPr dirty="0" sz="2550" spc="-90" i="1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2550" spc="-55" i="1" strike="sngStrike">
                <a:solidFill>
                  <a:srgbClr val="0A0A0A"/>
                </a:solidFill>
                <a:latin typeface="Times New Roman"/>
                <a:cs typeface="Times New Roman"/>
              </a:rPr>
              <a:t>'	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92675" y="11562648"/>
            <a:ext cx="2411095" cy="412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15035" algn="l"/>
                <a:tab pos="1445260" algn="l"/>
                <a:tab pos="2182495" algn="l"/>
              </a:tabLst>
            </a:pPr>
            <a:r>
              <a:rPr dirty="0" sz="2550" spc="80" i="1">
                <a:latin typeface="Times New Roman"/>
                <a:cs typeface="Times New Roman"/>
              </a:rPr>
              <a:t>Ex</a:t>
            </a:r>
            <a:r>
              <a:rPr dirty="0" sz="2550" spc="45" i="1">
                <a:latin typeface="Times New Roman"/>
                <a:cs typeface="Times New Roman"/>
              </a:rPr>
              <a:t>/</a:t>
            </a:r>
            <a:r>
              <a:rPr dirty="0" sz="2550" i="1">
                <a:latin typeface="Times New Roman"/>
                <a:cs typeface="Times New Roman"/>
              </a:rPr>
              <a:t>	</a:t>
            </a:r>
            <a:r>
              <a:rPr dirty="0" sz="2550" spc="70">
                <a:latin typeface="Times New Roman"/>
                <a:cs typeface="Times New Roman"/>
              </a:rPr>
              <a:t>ca</a:t>
            </a:r>
            <a:r>
              <a:rPr dirty="0" sz="2550" spc="45">
                <a:latin typeface="Times New Roman"/>
                <a:cs typeface="Times New Roman"/>
              </a:rPr>
              <a:t>t</a:t>
            </a:r>
            <a:r>
              <a:rPr dirty="0" sz="2550">
                <a:latin typeface="Times New Roman"/>
                <a:cs typeface="Times New Roman"/>
              </a:rPr>
              <a:t>	</a:t>
            </a:r>
            <a:r>
              <a:rPr dirty="0" sz="2550" spc="75" i="1">
                <a:latin typeface="Times New Roman"/>
                <a:cs typeface="Times New Roman"/>
              </a:rPr>
              <a:t>x</a:t>
            </a:r>
            <a:r>
              <a:rPr dirty="0" sz="2550" spc="180" i="1">
                <a:latin typeface="Times New Roman"/>
                <a:cs typeface="Times New Roman"/>
              </a:rPr>
              <a:t> </a:t>
            </a:r>
            <a:r>
              <a:rPr dirty="0" sz="2550" spc="75" i="1">
                <a:latin typeface="Times New Roman"/>
                <a:cs typeface="Times New Roman"/>
              </a:rPr>
              <a:t>dx</a:t>
            </a:r>
            <a:r>
              <a:rPr dirty="0" sz="2550" i="1">
                <a:latin typeface="Times New Roman"/>
                <a:cs typeface="Times New Roman"/>
              </a:rPr>
              <a:t>	</a:t>
            </a:r>
            <a:r>
              <a:rPr dirty="0" sz="2550" spc="-430" i="1">
                <a:latin typeface="Times New Roman"/>
                <a:cs typeface="Times New Roman"/>
              </a:rPr>
              <a:t>----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88241" y="11377614"/>
            <a:ext cx="979805" cy="412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697230" algn="l"/>
              </a:tabLst>
            </a:pPr>
            <a:r>
              <a:rPr dirty="0" u="heavy" sz="2550" spc="-360">
                <a:uFill>
                  <a:solidFill>
                    <a:srgbClr val="181318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heavy" sz="1450" spc="-360">
                <a:uFill>
                  <a:solidFill>
                    <a:srgbClr val="181318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u="heavy" sz="2550" spc="-360">
                <a:uFill>
                  <a:solidFill>
                    <a:srgbClr val="181318"/>
                  </a:solidFill>
                </a:uFill>
                <a:latin typeface="Times New Roman"/>
                <a:cs typeface="Times New Roman"/>
              </a:rPr>
              <a:t>SF</a:t>
            </a:r>
            <a:r>
              <a:rPr dirty="0" sz="2550" spc="-360">
                <a:latin typeface="Times New Roman"/>
                <a:cs typeface="Times New Roman"/>
              </a:rPr>
              <a:t>	</a:t>
            </a:r>
            <a:r>
              <a:rPr dirty="0" baseline="-31590" sz="3825" spc="-367" i="1">
                <a:latin typeface="Times New Roman"/>
                <a:cs typeface="Times New Roman"/>
              </a:rPr>
              <a:t>dx</a:t>
            </a:r>
            <a:endParaRPr baseline="-31590" sz="3825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76123" y="12182534"/>
            <a:ext cx="3716654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41985" algn="l"/>
                <a:tab pos="2190115" algn="l"/>
                <a:tab pos="2594610" algn="l"/>
                <a:tab pos="2818765" algn="l"/>
              </a:tabLst>
            </a:pPr>
            <a:r>
              <a:rPr dirty="0" sz="2750" spc="5" i="1">
                <a:latin typeface="Times New Roman"/>
                <a:cs typeface="Times New Roman"/>
              </a:rPr>
              <a:t>Ex/	</a:t>
            </a:r>
            <a:r>
              <a:rPr dirty="0" sz="2750" spc="-225" i="1">
                <a:latin typeface="Times New Roman"/>
                <a:cs typeface="Times New Roman"/>
              </a:rPr>
              <a:t>f  </a:t>
            </a:r>
            <a:r>
              <a:rPr dirty="0" sz="2750" spc="55" i="1">
                <a:latin typeface="Times New Roman"/>
                <a:cs typeface="Times New Roman"/>
              </a:rPr>
              <a:t>sec</a:t>
            </a:r>
            <a:r>
              <a:rPr dirty="0" sz="2750" spc="-60" i="1">
                <a:latin typeface="Times New Roman"/>
                <a:cs typeface="Times New Roman"/>
              </a:rPr>
              <a:t> </a:t>
            </a:r>
            <a:r>
              <a:rPr dirty="0" sz="2750" spc="85" i="1">
                <a:latin typeface="Times New Roman"/>
                <a:cs typeface="Times New Roman"/>
              </a:rPr>
              <a:t>x</a:t>
            </a:r>
            <a:r>
              <a:rPr dirty="0" sz="2750" spc="-45" i="1">
                <a:latin typeface="Times New Roman"/>
                <a:cs typeface="Times New Roman"/>
              </a:rPr>
              <a:t> </a:t>
            </a:r>
            <a:r>
              <a:rPr dirty="0" sz="2750" spc="90" i="1">
                <a:latin typeface="Times New Roman"/>
                <a:cs typeface="Times New Roman"/>
              </a:rPr>
              <a:t>dx	</a:t>
            </a:r>
            <a:r>
              <a:rPr dirty="0" sz="2750" spc="-495" i="1">
                <a:latin typeface="Times New Roman"/>
                <a:cs typeface="Times New Roman"/>
              </a:rPr>
              <a:t>----	</a:t>
            </a:r>
            <a:r>
              <a:rPr dirty="0" sz="2750" spc="-409">
                <a:latin typeface="Times New Roman"/>
                <a:cs typeface="Times New Roman"/>
              </a:rPr>
              <a:t>/	</a:t>
            </a:r>
            <a:r>
              <a:rPr dirty="0" sz="2750" spc="65">
                <a:latin typeface="Times New Roman"/>
                <a:cs typeface="Times New Roman"/>
              </a:rPr>
              <a:t>secx</a:t>
            </a:r>
            <a:r>
              <a:rPr dirty="0" sz="2750" spc="10">
                <a:latin typeface="Times New Roman"/>
                <a:cs typeface="Times New Roman"/>
              </a:rPr>
              <a:t> </a:t>
            </a:r>
            <a:r>
              <a:rPr dirty="0" sz="2750" spc="55">
                <a:latin typeface="Times New Roman"/>
                <a:cs typeface="Times New Roman"/>
              </a:rPr>
              <a:t>•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30775" y="8424969"/>
            <a:ext cx="5437505" cy="26073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957830">
              <a:lnSpc>
                <a:spcPct val="100000"/>
              </a:lnSpc>
              <a:spcBef>
                <a:spcPts val="130"/>
              </a:spcBef>
            </a:pPr>
            <a:r>
              <a:rPr dirty="0" sz="2650" spc="-20">
                <a:solidFill>
                  <a:srgbClr val="000011"/>
                </a:solidFill>
                <a:latin typeface="Times New Roman"/>
                <a:cs typeface="Times New Roman"/>
              </a:rPr>
              <a:t>-- </a:t>
            </a:r>
            <a:r>
              <a:rPr dirty="0" sz="2650" spc="-120">
                <a:latin typeface="Times New Roman"/>
                <a:cs typeface="Times New Roman"/>
              </a:rPr>
              <a:t>2 </a:t>
            </a:r>
            <a:r>
              <a:rPr dirty="0" sz="2650" spc="-70">
                <a:latin typeface="Times New Roman"/>
                <a:cs typeface="Times New Roman"/>
              </a:rPr>
              <a:t>lu)1 </a:t>
            </a:r>
            <a:r>
              <a:rPr dirty="0" sz="2650" spc="60">
                <a:solidFill>
                  <a:srgbClr val="0F0F0F"/>
                </a:solidFill>
                <a:latin typeface="Times New Roman"/>
                <a:cs typeface="Times New Roman"/>
              </a:rPr>
              <a:t>+ </a:t>
            </a:r>
            <a:r>
              <a:rPr dirty="0" sz="2650" spc="-135">
                <a:latin typeface="Times New Roman"/>
                <a:cs typeface="Times New Roman"/>
              </a:rPr>
              <a:t>çÑ( </a:t>
            </a:r>
            <a:r>
              <a:rPr dirty="0" sz="2650" spc="135">
                <a:latin typeface="Times New Roman"/>
                <a:cs typeface="Times New Roman"/>
              </a:rPr>
              <a:t>+</a:t>
            </a:r>
            <a:r>
              <a:rPr dirty="0" sz="2650" spc="-155">
                <a:latin typeface="Times New Roman"/>
                <a:cs typeface="Times New Roman"/>
              </a:rPr>
              <a:t> </a:t>
            </a:r>
            <a:r>
              <a:rPr dirty="0" sz="2650" spc="80">
                <a:latin typeface="Times New Roman"/>
                <a:cs typeface="Times New Roman"/>
              </a:rPr>
              <a:t>r</a:t>
            </a:r>
            <a:endParaRPr sz="2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tabLst>
                <a:tab pos="1323975" algn="l"/>
                <a:tab pos="2414270" algn="l"/>
                <a:tab pos="3273425" algn="l"/>
                <a:tab pos="3550285" algn="l"/>
              </a:tabLst>
            </a:pPr>
            <a:r>
              <a:rPr dirty="0" baseline="1089" sz="3825" spc="-15" i="1">
                <a:latin typeface="Times New Roman"/>
                <a:cs typeface="Times New Roman"/>
              </a:rPr>
              <a:t>Let</a:t>
            </a:r>
            <a:r>
              <a:rPr dirty="0" baseline="1089" sz="3825" spc="345" i="1">
                <a:latin typeface="Times New Roman"/>
                <a:cs typeface="Times New Roman"/>
              </a:rPr>
              <a:t> </a:t>
            </a:r>
            <a:r>
              <a:rPr dirty="0" baseline="1089" sz="3825" spc="179" i="1">
                <a:latin typeface="Times New Roman"/>
                <a:cs typeface="Times New Roman"/>
              </a:rPr>
              <a:t>u</a:t>
            </a:r>
            <a:r>
              <a:rPr dirty="0" baseline="1089" sz="3825" spc="412" i="1">
                <a:latin typeface="Times New Roman"/>
                <a:cs typeface="Times New Roman"/>
              </a:rPr>
              <a:t> </a:t>
            </a:r>
            <a:r>
              <a:rPr dirty="0" baseline="1089" sz="3825" spc="-667" i="1">
                <a:latin typeface="Times New Roman"/>
                <a:cs typeface="Times New Roman"/>
              </a:rPr>
              <a:t>----	</a:t>
            </a:r>
            <a:r>
              <a:rPr dirty="0" baseline="2178" sz="3825" spc="-157" i="1">
                <a:latin typeface="Times New Roman"/>
                <a:cs typeface="Times New Roman"/>
              </a:rPr>
              <a:t>l</a:t>
            </a:r>
            <a:r>
              <a:rPr dirty="0" sz="2550" spc="-105" i="1">
                <a:latin typeface="Times New Roman"/>
                <a:cs typeface="Times New Roman"/>
              </a:rPr>
              <a:t>nx:	</a:t>
            </a:r>
            <a:r>
              <a:rPr dirty="0" baseline="1089" sz="3825" spc="44" i="1">
                <a:latin typeface="Times New Roman"/>
                <a:cs typeface="Times New Roman"/>
              </a:rPr>
              <a:t>dii</a:t>
            </a:r>
            <a:r>
              <a:rPr dirty="0" baseline="1089" sz="3825" spc="540" i="1">
                <a:latin typeface="Times New Roman"/>
                <a:cs typeface="Times New Roman"/>
              </a:rPr>
              <a:t> </a:t>
            </a:r>
            <a:r>
              <a:rPr dirty="0" baseline="1089" sz="3825" spc="-667" i="1">
                <a:latin typeface="Times New Roman"/>
                <a:cs typeface="Times New Roman"/>
              </a:rPr>
              <a:t>----	</a:t>
            </a:r>
            <a:r>
              <a:rPr dirty="0" baseline="1089" sz="3825" spc="-284" i="1">
                <a:latin typeface="Times New Roman"/>
                <a:cs typeface="Times New Roman"/>
              </a:rPr>
              <a:t>-'	</a:t>
            </a:r>
            <a:r>
              <a:rPr dirty="0" baseline="1089" sz="3825" spc="-487" i="1">
                <a:latin typeface="Times New Roman"/>
                <a:cs typeface="Times New Roman"/>
              </a:rPr>
              <a:t>dx</a:t>
            </a:r>
            <a:endParaRPr baseline="1089" sz="3825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  <a:tabLst>
                <a:tab pos="447675" algn="l"/>
                <a:tab pos="1230630" algn="l"/>
                <a:tab pos="1550670" algn="l"/>
                <a:tab pos="2026285" algn="l"/>
                <a:tab pos="2415540" algn="l"/>
                <a:tab pos="2886075" algn="l"/>
                <a:tab pos="3155950" algn="l"/>
                <a:tab pos="3460750" algn="l"/>
              </a:tabLst>
            </a:pPr>
            <a:r>
              <a:rPr dirty="0" sz="2300" spc="-215" i="1">
                <a:latin typeface="Times New Roman"/>
                <a:cs typeface="Times New Roman"/>
              </a:rPr>
              <a:t>-	</a:t>
            </a:r>
            <a:r>
              <a:rPr dirty="0" sz="2300" spc="-55" i="1">
                <a:latin typeface="Times New Roman"/>
                <a:cs typeface="Times New Roman"/>
              </a:rPr>
              <a:t>)</a:t>
            </a:r>
            <a:r>
              <a:rPr dirty="0" sz="2300" spc="340" i="1">
                <a:latin typeface="Times New Roman"/>
                <a:cs typeface="Times New Roman"/>
              </a:rPr>
              <a:t> </a:t>
            </a:r>
            <a:r>
              <a:rPr dirty="0" sz="2300" spc="-360">
                <a:latin typeface="Times New Roman"/>
                <a:cs typeface="Times New Roman"/>
              </a:rPr>
              <a:t>COS	</a:t>
            </a:r>
            <a:r>
              <a:rPr dirty="0" sz="2300" spc="-155">
                <a:latin typeface="Times New Roman"/>
                <a:cs typeface="Times New Roman"/>
              </a:rPr>
              <a:t>tt	</a:t>
            </a:r>
            <a:r>
              <a:rPr dirty="0" sz="2300" spc="-275">
                <a:latin typeface="Times New Roman"/>
                <a:cs typeface="Times New Roman"/>
              </a:rPr>
              <a:t>du	</a:t>
            </a:r>
            <a:r>
              <a:rPr dirty="0" sz="2300" spc="-210" i="1">
                <a:latin typeface="Times New Roman"/>
                <a:cs typeface="Times New Roman"/>
              </a:rPr>
              <a:t>---	</a:t>
            </a:r>
            <a:r>
              <a:rPr dirty="0" sz="2300" spc="-245">
                <a:latin typeface="Times New Roman"/>
                <a:cs typeface="Times New Roman"/>
              </a:rPr>
              <a:t>sin	</a:t>
            </a:r>
            <a:r>
              <a:rPr dirty="0" sz="2300" spc="-310" i="1">
                <a:latin typeface="Times New Roman"/>
                <a:cs typeface="Times New Roman"/>
              </a:rPr>
              <a:t>u	</a:t>
            </a:r>
            <a:r>
              <a:rPr dirty="0" sz="2300" spc="-350">
                <a:solidFill>
                  <a:srgbClr val="0F0F0F"/>
                </a:solidFill>
                <a:latin typeface="Times New Roman"/>
                <a:cs typeface="Times New Roman"/>
              </a:rPr>
              <a:t>+	</a:t>
            </a:r>
            <a:r>
              <a:rPr dirty="0" sz="2300" spc="-275">
                <a:latin typeface="Times New Roman"/>
                <a:cs typeface="Times New Roman"/>
              </a:rPr>
              <a:t>c</a:t>
            </a:r>
            <a:endParaRPr sz="2300">
              <a:latin typeface="Times New Roman"/>
              <a:cs typeface="Times New Roman"/>
            </a:endParaRPr>
          </a:p>
          <a:p>
            <a:pPr marL="1375410">
              <a:lnSpc>
                <a:spcPct val="100000"/>
              </a:lnSpc>
              <a:spcBef>
                <a:spcPts val="765"/>
              </a:spcBef>
              <a:tabLst>
                <a:tab pos="1768475" algn="l"/>
              </a:tabLst>
            </a:pPr>
            <a:r>
              <a:rPr dirty="0" sz="2500" spc="70">
                <a:latin typeface="Times New Roman"/>
                <a:cs typeface="Times New Roman"/>
              </a:rPr>
              <a:t>--	</a:t>
            </a:r>
            <a:r>
              <a:rPr dirty="0" sz="2500" spc="125">
                <a:latin typeface="Times New Roman"/>
                <a:cs typeface="Times New Roman"/>
              </a:rPr>
              <a:t>sin(/nx) </a:t>
            </a:r>
            <a:r>
              <a:rPr dirty="0" sz="2500" spc="190">
                <a:latin typeface="Times New Roman"/>
                <a:cs typeface="Times New Roman"/>
              </a:rPr>
              <a:t>+</a:t>
            </a:r>
            <a:r>
              <a:rPr dirty="0" sz="2500" spc="285">
                <a:latin typeface="Times New Roman"/>
                <a:cs typeface="Times New Roman"/>
              </a:rPr>
              <a:t> </a:t>
            </a:r>
            <a:r>
              <a:rPr dirty="0" sz="2500" spc="70" i="1">
                <a:latin typeface="Times New Roman"/>
                <a:cs typeface="Times New Roman"/>
              </a:rPr>
              <a:t>c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41115" y="11438473"/>
            <a:ext cx="2430780" cy="996315"/>
          </a:xfrm>
          <a:prstGeom prst="rect">
            <a:avLst/>
          </a:prstGeom>
        </p:spPr>
        <p:txBody>
          <a:bodyPr wrap="square" lIns="0" tIns="170180" rIns="0" bIns="0" rtlCol="0" vert="horz">
            <a:spAutoFit/>
          </a:bodyPr>
          <a:lstStyle/>
          <a:p>
            <a:pPr marL="460375">
              <a:lnSpc>
                <a:spcPct val="100000"/>
              </a:lnSpc>
              <a:spcBef>
                <a:spcPts val="1340"/>
              </a:spcBef>
              <a:tabLst>
                <a:tab pos="2266950" algn="l"/>
              </a:tabLst>
            </a:pPr>
            <a:r>
              <a:rPr dirty="0" baseline="1089" sz="3825" spc="-667" i="1">
                <a:latin typeface="Times New Roman"/>
                <a:cs typeface="Times New Roman"/>
              </a:rPr>
              <a:t>----</a:t>
            </a:r>
            <a:r>
              <a:rPr dirty="0" baseline="1089" sz="3825" spc="345" i="1">
                <a:latin typeface="Times New Roman"/>
                <a:cs typeface="Times New Roman"/>
              </a:rPr>
              <a:t> </a:t>
            </a:r>
            <a:r>
              <a:rPr dirty="0" baseline="1089" sz="3825" spc="-30">
                <a:latin typeface="Times New Roman"/>
                <a:cs typeface="Times New Roman"/>
              </a:rPr>
              <a:t>ln</a:t>
            </a:r>
            <a:r>
              <a:rPr dirty="0" baseline="1089" sz="3825" spc="-22">
                <a:latin typeface="Times New Roman"/>
                <a:cs typeface="Times New Roman"/>
              </a:rPr>
              <a:t>)</a:t>
            </a:r>
            <a:r>
              <a:rPr dirty="0" baseline="1089" sz="3825" spc="-30">
                <a:latin typeface="Times New Roman"/>
                <a:cs typeface="Times New Roman"/>
              </a:rPr>
              <a:t>si</a:t>
            </a:r>
            <a:r>
              <a:rPr dirty="0" baseline="1089" sz="3825" spc="-30">
                <a:latin typeface="Times New Roman"/>
                <a:cs typeface="Times New Roman"/>
              </a:rPr>
              <a:t>n</a:t>
            </a:r>
            <a:r>
              <a:rPr dirty="0" baseline="1089" sz="3825" spc="75">
                <a:latin typeface="Times New Roman"/>
                <a:cs typeface="Times New Roman"/>
              </a:rPr>
              <a:t> </a:t>
            </a:r>
            <a:r>
              <a:rPr dirty="0" baseline="1089" sz="3825" spc="-60">
                <a:latin typeface="Times New Roman"/>
                <a:cs typeface="Times New Roman"/>
              </a:rPr>
              <a:t>x[</a:t>
            </a:r>
            <a:r>
              <a:rPr dirty="0" baseline="1089" sz="3825" spc="315">
                <a:latin typeface="Times New Roman"/>
                <a:cs typeface="Times New Roman"/>
              </a:rPr>
              <a:t> </a:t>
            </a:r>
            <a:r>
              <a:rPr dirty="0" sz="2550" spc="-50">
                <a:latin typeface="Times New Roman"/>
                <a:cs typeface="Times New Roman"/>
              </a:rPr>
              <a:t>+</a:t>
            </a:r>
            <a:r>
              <a:rPr dirty="0" sz="2550">
                <a:latin typeface="Times New Roman"/>
                <a:cs typeface="Times New Roman"/>
              </a:rPr>
              <a:t>	</a:t>
            </a:r>
            <a:r>
              <a:rPr dirty="0" sz="2550" spc="50" i="1">
                <a:latin typeface="Times New Roman"/>
                <a:cs typeface="Times New Roman"/>
              </a:rPr>
              <a:t>c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u="heavy" sz="1950" spc="5" i="1">
                <a:uFill>
                  <a:solidFill>
                    <a:srgbClr val="1C181F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950" spc="5" i="1">
                <a:uFill>
                  <a:solidFill>
                    <a:srgbClr val="1C181F"/>
                  </a:solidFill>
                </a:uFill>
                <a:latin typeface="Cambria"/>
                <a:cs typeface="Cambria"/>
              </a:rPr>
              <a:t>  </a:t>
            </a:r>
            <a:r>
              <a:rPr dirty="0" u="heavy" sz="1950" spc="30" i="1">
                <a:uFill>
                  <a:solidFill>
                    <a:srgbClr val="1C181F"/>
                  </a:solidFill>
                </a:uFill>
                <a:latin typeface="Cambria"/>
                <a:cs typeface="Cambria"/>
              </a:rPr>
              <a:t>sec </a:t>
            </a:r>
            <a:r>
              <a:rPr dirty="0" u="heavy" sz="1950" spc="35" i="1">
                <a:uFill>
                  <a:solidFill>
                    <a:srgbClr val="1C181F"/>
                  </a:solidFill>
                </a:uFill>
                <a:latin typeface="Cambria"/>
                <a:cs typeface="Cambria"/>
              </a:rPr>
              <a:t>x+ </a:t>
            </a:r>
            <a:r>
              <a:rPr dirty="0" u="heavy" sz="1950" spc="-55">
                <a:uFill>
                  <a:solidFill>
                    <a:srgbClr val="1C181F"/>
                  </a:solidFill>
                </a:uFill>
                <a:latin typeface="Cambria"/>
                <a:cs typeface="Cambria"/>
              </a:rPr>
              <a:t>tan</a:t>
            </a:r>
            <a:r>
              <a:rPr dirty="0" u="heavy" sz="1950" spc="-165">
                <a:uFill>
                  <a:solidFill>
                    <a:srgbClr val="1C181F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950" spc="50">
                <a:uFill>
                  <a:solidFill>
                    <a:srgbClr val="1C181F"/>
                  </a:solidFill>
                </a:uFill>
                <a:latin typeface="Cambria"/>
                <a:cs typeface="Cambria"/>
              </a:rPr>
              <a:t>x)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26757" y="12475145"/>
            <a:ext cx="1488440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 spc="75" i="1">
                <a:latin typeface="Cambria"/>
                <a:cs typeface="Cambria"/>
              </a:rPr>
              <a:t>(sec </a:t>
            </a:r>
            <a:r>
              <a:rPr dirty="0" sz="1900" spc="100">
                <a:latin typeface="Cambria"/>
                <a:cs typeface="Cambria"/>
              </a:rPr>
              <a:t>x+ </a:t>
            </a:r>
            <a:r>
              <a:rPr dirty="0" sz="1900" spc="-30">
                <a:latin typeface="Cambria"/>
                <a:cs typeface="Cambria"/>
              </a:rPr>
              <a:t>tan</a:t>
            </a:r>
            <a:r>
              <a:rPr dirty="0" sz="1900" spc="30">
                <a:latin typeface="Cambria"/>
                <a:cs typeface="Cambria"/>
              </a:rPr>
              <a:t> </a:t>
            </a:r>
            <a:r>
              <a:rPr dirty="0" sz="1900" spc="75">
                <a:latin typeface="Cambria"/>
                <a:cs typeface="Cambria"/>
              </a:rPr>
              <a:t>x)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09574" y="12782578"/>
            <a:ext cx="2003425" cy="75755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u="heavy" sz="2100" spc="10" i="1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sec’ </a:t>
            </a:r>
            <a:r>
              <a:rPr dirty="0" u="heavy" sz="2100" spc="-100" i="1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x+ </a:t>
            </a:r>
            <a:r>
              <a:rPr dirty="0" u="heavy" sz="2100" spc="-5" i="1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sec x </a:t>
            </a:r>
            <a:r>
              <a:rPr dirty="0" u="heavy" sz="2100" spc="-5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tan</a:t>
            </a:r>
            <a:r>
              <a:rPr dirty="0" u="heavy" sz="2100" spc="-320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100" spc="-5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z</a:t>
            </a:r>
            <a:endParaRPr sz="2100">
              <a:latin typeface="Times New Roman"/>
              <a:cs typeface="Times New Roman"/>
            </a:endParaRPr>
          </a:p>
          <a:p>
            <a:pPr algn="ctr" marR="1270">
              <a:lnSpc>
                <a:spcPct val="100000"/>
              </a:lnSpc>
              <a:spcBef>
                <a:spcPts val="360"/>
              </a:spcBef>
            </a:pPr>
            <a:r>
              <a:rPr dirty="0" sz="2100" spc="45" i="1">
                <a:latin typeface="Times New Roman"/>
                <a:cs typeface="Times New Roman"/>
              </a:rPr>
              <a:t>secx+ </a:t>
            </a:r>
            <a:r>
              <a:rPr dirty="0" sz="2100" spc="20">
                <a:latin typeface="Times New Roman"/>
                <a:cs typeface="Times New Roman"/>
              </a:rPr>
              <a:t>tan</a:t>
            </a:r>
            <a:r>
              <a:rPr dirty="0" sz="2100" spc="-135">
                <a:latin typeface="Times New Roman"/>
                <a:cs typeface="Times New Roman"/>
              </a:rPr>
              <a:t> </a:t>
            </a:r>
            <a:r>
              <a:rPr dirty="0" sz="2100" spc="-5">
                <a:latin typeface="Times New Roman"/>
                <a:cs typeface="Times New Roman"/>
              </a:rPr>
              <a:t>x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30397" y="13506933"/>
            <a:ext cx="3209925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80085" algn="l"/>
                <a:tab pos="1911350" algn="l"/>
                <a:tab pos="3056255" algn="l"/>
              </a:tabLst>
            </a:pPr>
            <a:r>
              <a:rPr dirty="0" sz="2650" spc="60">
                <a:latin typeface="Cambria"/>
                <a:cs typeface="Cambria"/>
              </a:rPr>
              <a:t>=</a:t>
            </a:r>
            <a:r>
              <a:rPr dirty="0" sz="2650" spc="-204">
                <a:latin typeface="Cambria"/>
                <a:cs typeface="Cambria"/>
              </a:rPr>
              <a:t> </a:t>
            </a:r>
            <a:r>
              <a:rPr dirty="0" sz="2650" spc="-40">
                <a:latin typeface="Cambria"/>
                <a:cs typeface="Cambria"/>
              </a:rPr>
              <a:t>l</a:t>
            </a:r>
            <a:r>
              <a:rPr dirty="0" sz="2650" spc="-65">
                <a:latin typeface="Cambria"/>
                <a:cs typeface="Cambria"/>
              </a:rPr>
              <a:t>e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130">
                <a:latin typeface="Cambria"/>
                <a:cs typeface="Cambria"/>
              </a:rPr>
              <a:t>]se</a:t>
            </a:r>
            <a:r>
              <a:rPr dirty="0" sz="2650" spc="-130">
                <a:latin typeface="Cambria"/>
                <a:cs typeface="Cambria"/>
              </a:rPr>
              <a:t>c</a:t>
            </a:r>
            <a:r>
              <a:rPr dirty="0" sz="2650" spc="-120">
                <a:latin typeface="Cambria"/>
                <a:cs typeface="Cambria"/>
              </a:rPr>
              <a:t> </a:t>
            </a:r>
            <a:r>
              <a:rPr dirty="0" sz="2650" spc="40">
                <a:latin typeface="Cambria"/>
                <a:cs typeface="Cambria"/>
              </a:rPr>
              <a:t>x</a:t>
            </a:r>
            <a:r>
              <a:rPr dirty="0" sz="2650" spc="130">
                <a:latin typeface="Cambria"/>
                <a:cs typeface="Cambria"/>
              </a:rPr>
              <a:t> </a:t>
            </a:r>
            <a:r>
              <a:rPr dirty="0" sz="2650" spc="45">
                <a:latin typeface="Cambria"/>
                <a:cs typeface="Cambria"/>
              </a:rPr>
              <a:t>+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140">
                <a:latin typeface="Cambria"/>
                <a:cs typeface="Cambria"/>
              </a:rPr>
              <a:t>te</a:t>
            </a:r>
            <a:r>
              <a:rPr dirty="0" sz="2650" spc="-180">
                <a:latin typeface="Cambria"/>
                <a:cs typeface="Cambria"/>
              </a:rPr>
              <a:t>n</a:t>
            </a:r>
            <a:r>
              <a:rPr dirty="0" sz="2650" spc="80">
                <a:latin typeface="Cambria"/>
                <a:cs typeface="Cambria"/>
              </a:rPr>
              <a:t> </a:t>
            </a:r>
            <a:r>
              <a:rPr dirty="0" sz="2650" spc="-100" i="1">
                <a:latin typeface="Cambria"/>
                <a:cs typeface="Cambria"/>
              </a:rPr>
              <a:t>x</a:t>
            </a:r>
            <a:r>
              <a:rPr dirty="0" sz="2650" spc="-80" i="1">
                <a:latin typeface="Cambria"/>
                <a:cs typeface="Cambria"/>
              </a:rPr>
              <a:t>)</a:t>
            </a:r>
            <a:r>
              <a:rPr dirty="0" sz="2650" spc="110" i="1">
                <a:latin typeface="Cambria"/>
                <a:cs typeface="Cambria"/>
              </a:rPr>
              <a:t> </a:t>
            </a:r>
            <a:r>
              <a:rPr dirty="0" sz="2650" spc="-120">
                <a:latin typeface="Cambria"/>
                <a:cs typeface="Cambria"/>
              </a:rPr>
              <a:t>+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45" i="1">
                <a:solidFill>
                  <a:srgbClr val="050505"/>
                </a:solidFill>
                <a:latin typeface="Cambria"/>
                <a:cs typeface="Cambria"/>
              </a:rPr>
              <a:t>c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48000" y="14068967"/>
            <a:ext cx="1687830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0800">
              <a:lnSpc>
                <a:spcPts val="1620"/>
              </a:lnSpc>
              <a:spcBef>
                <a:spcPts val="130"/>
              </a:spcBef>
              <a:tabLst>
                <a:tab pos="1400810" algn="l"/>
              </a:tabLst>
            </a:pPr>
            <a:r>
              <a:rPr dirty="0" baseline="1028" sz="4050" spc="217">
                <a:latin typeface="Cambria"/>
                <a:cs typeface="Cambria"/>
              </a:rPr>
              <a:t>fx</a:t>
            </a:r>
            <a:r>
              <a:rPr dirty="0" sz="2700" spc="145">
                <a:latin typeface="Cambria"/>
                <a:cs typeface="Cambria"/>
              </a:rPr>
              <a:t>‘</a:t>
            </a:r>
            <a:r>
              <a:rPr dirty="0" baseline="1028" sz="4050" spc="217">
                <a:latin typeface="Cambria"/>
                <a:cs typeface="Cambria"/>
              </a:rPr>
              <a:t>//</a:t>
            </a:r>
            <a:r>
              <a:rPr dirty="0" u="heavy" baseline="33950" sz="4050" spc="70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baseline="33950" sz="4050" spc="-667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n</a:t>
            </a:r>
            <a:r>
              <a:rPr dirty="0" baseline="33950" sz="4050" spc="-667">
                <a:latin typeface="Cambria"/>
                <a:cs typeface="Cambria"/>
              </a:rPr>
              <a:t>	</a:t>
            </a:r>
            <a:r>
              <a:rPr dirty="0" baseline="1028" sz="4050" spc="-585" i="1">
                <a:latin typeface="Cambria"/>
                <a:cs typeface="Cambria"/>
              </a:rPr>
              <a:t>dx</a:t>
            </a:r>
            <a:endParaRPr baseline="1028" sz="4050">
              <a:latin typeface="Cambria"/>
              <a:cs typeface="Cambria"/>
            </a:endParaRPr>
          </a:p>
          <a:p>
            <a:pPr algn="ctr" marL="165100">
              <a:lnSpc>
                <a:spcPts val="1620"/>
              </a:lnSpc>
            </a:pPr>
            <a:r>
              <a:rPr dirty="0" sz="2700" spc="180">
                <a:latin typeface="Cambria"/>
                <a:cs typeface="Cambria"/>
              </a:rPr>
              <a:t>'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48656" y="14064663"/>
            <a:ext cx="3841750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44830" algn="l"/>
                <a:tab pos="1878964" algn="l"/>
                <a:tab pos="2352040" algn="l"/>
                <a:tab pos="3488054" algn="l"/>
              </a:tabLst>
            </a:pPr>
            <a:r>
              <a:rPr dirty="0" sz="2700" spc="-15" i="1">
                <a:latin typeface="Cambria"/>
                <a:cs typeface="Cambria"/>
              </a:rPr>
              <a:t>le</a:t>
            </a:r>
            <a:r>
              <a:rPr dirty="0" sz="2700" spc="-10" i="1">
                <a:latin typeface="Cambria"/>
                <a:cs typeface="Cambria"/>
              </a:rPr>
              <a:t>t</a:t>
            </a:r>
            <a:r>
              <a:rPr dirty="0" sz="2700" i="1">
                <a:latin typeface="Cambria"/>
                <a:cs typeface="Cambria"/>
              </a:rPr>
              <a:t>	</a:t>
            </a:r>
            <a:r>
              <a:rPr dirty="0" sz="2700" spc="130" i="1">
                <a:latin typeface="Cambria"/>
                <a:cs typeface="Cambria"/>
              </a:rPr>
              <a:t>u</a:t>
            </a:r>
            <a:r>
              <a:rPr dirty="0" sz="2700" spc="170" i="1">
                <a:latin typeface="Cambria"/>
                <a:cs typeface="Cambria"/>
              </a:rPr>
              <a:t> </a:t>
            </a:r>
            <a:r>
              <a:rPr dirty="0" sz="2700" spc="-285" i="1">
                <a:latin typeface="Cambria"/>
                <a:cs typeface="Cambria"/>
              </a:rPr>
              <a:t>--</a:t>
            </a:r>
            <a:r>
              <a:rPr dirty="0" sz="2700" spc="-280" i="1">
                <a:latin typeface="Cambria"/>
                <a:cs typeface="Cambria"/>
              </a:rPr>
              <a:t>-</a:t>
            </a:r>
            <a:r>
              <a:rPr dirty="0" sz="2700" i="1">
                <a:latin typeface="Cambria"/>
                <a:cs typeface="Cambria"/>
              </a:rPr>
              <a:t> </a:t>
            </a:r>
            <a:r>
              <a:rPr dirty="0" sz="2700" spc="-240" i="1">
                <a:latin typeface="Cambria"/>
                <a:cs typeface="Cambria"/>
              </a:rPr>
              <a:t> </a:t>
            </a:r>
            <a:r>
              <a:rPr dirty="0" sz="2700" spc="-265">
                <a:latin typeface="Cambria"/>
                <a:cs typeface="Cambria"/>
              </a:rPr>
              <a:t>/n</a:t>
            </a:r>
            <a:r>
              <a:rPr dirty="0" sz="2700" spc="-240">
                <a:latin typeface="Cambria"/>
                <a:cs typeface="Cambria"/>
              </a:rPr>
              <a:t>x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-409">
                <a:latin typeface="Cambria"/>
                <a:cs typeface="Cambria"/>
              </a:rPr>
              <a:t>m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35" i="1">
                <a:latin typeface="Cambria"/>
                <a:cs typeface="Cambria"/>
              </a:rPr>
              <a:t>d</a:t>
            </a:r>
            <a:r>
              <a:rPr dirty="0" sz="2700" spc="45" i="1">
                <a:latin typeface="Cambria"/>
                <a:cs typeface="Cambria"/>
              </a:rPr>
              <a:t>u</a:t>
            </a:r>
            <a:r>
              <a:rPr dirty="0" sz="2700" spc="229" i="1">
                <a:latin typeface="Cambria"/>
                <a:cs typeface="Cambria"/>
              </a:rPr>
              <a:t> </a:t>
            </a:r>
            <a:r>
              <a:rPr dirty="0" sz="2700" spc="-15" i="1">
                <a:latin typeface="Cambria"/>
                <a:cs typeface="Cambria"/>
              </a:rPr>
              <a:t>-</a:t>
            </a:r>
            <a:r>
              <a:rPr dirty="0" sz="2700" spc="-10" i="1">
                <a:latin typeface="Cambria"/>
                <a:cs typeface="Cambria"/>
              </a:rPr>
              <a:t>-</a:t>
            </a:r>
            <a:r>
              <a:rPr dirty="0" sz="2700" i="1">
                <a:latin typeface="Cambria"/>
                <a:cs typeface="Cambria"/>
              </a:rPr>
              <a:t>	</a:t>
            </a:r>
            <a:r>
              <a:rPr dirty="0" sz="2700" spc="20" i="1">
                <a:latin typeface="Cambria"/>
                <a:cs typeface="Cambria"/>
              </a:rPr>
              <a:t>dx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92291" y="14729493"/>
            <a:ext cx="446341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55295" algn="l"/>
                <a:tab pos="952500" algn="l"/>
                <a:tab pos="1924050" algn="l"/>
                <a:tab pos="2343785" algn="l"/>
                <a:tab pos="3242310" algn="l"/>
                <a:tab pos="3533140" algn="l"/>
              </a:tabLst>
            </a:pPr>
            <a:r>
              <a:rPr dirty="0" sz="3150" spc="-180" i="1">
                <a:latin typeface="Times New Roman"/>
                <a:cs typeface="Times New Roman"/>
              </a:rPr>
              <a:t>--	</a:t>
            </a:r>
            <a:r>
              <a:rPr dirty="0" sz="3150" i="1">
                <a:latin typeface="Times New Roman"/>
                <a:cs typeface="Times New Roman"/>
              </a:rPr>
              <a:t>z	</a:t>
            </a:r>
            <a:r>
              <a:rPr dirty="0" sz="3150" spc="-330" i="1">
                <a:latin typeface="Times New Roman"/>
                <a:cs typeface="Times New Roman"/>
              </a:rPr>
              <a:t>d	</a:t>
            </a:r>
            <a:r>
              <a:rPr dirty="0" u="heavy" baseline="29100" sz="4725" spc="-569">
                <a:uFill>
                  <a:solidFill>
                    <a:srgbClr val="130F13"/>
                  </a:solidFill>
                </a:uFill>
                <a:latin typeface="Times New Roman"/>
                <a:cs typeface="Times New Roman"/>
              </a:rPr>
              <a:t>u-'</a:t>
            </a:r>
            <a:r>
              <a:rPr dirty="0" baseline="29100" sz="4725" spc="-569">
                <a:latin typeface="Times New Roman"/>
                <a:cs typeface="Times New Roman"/>
              </a:rPr>
              <a:t>	</a:t>
            </a:r>
            <a:r>
              <a:rPr dirty="0" sz="3150" spc="-254">
                <a:latin typeface="Times New Roman"/>
                <a:cs typeface="Times New Roman"/>
              </a:rPr>
              <a:t>f </a:t>
            </a:r>
            <a:r>
              <a:rPr dirty="0" sz="3150" spc="-220">
                <a:latin typeface="Times New Roman"/>
                <a:cs typeface="Times New Roman"/>
              </a:rPr>
              <a:t> </a:t>
            </a:r>
            <a:r>
              <a:rPr dirty="0" sz="3150" spc="-295" i="1">
                <a:latin typeface="Times New Roman"/>
                <a:cs typeface="Times New Roman"/>
              </a:rPr>
              <a:t>c</a:t>
            </a:r>
            <a:r>
              <a:rPr dirty="0" sz="3150" spc="140" i="1">
                <a:latin typeface="Times New Roman"/>
                <a:cs typeface="Times New Roman"/>
              </a:rPr>
              <a:t> </a:t>
            </a:r>
            <a:r>
              <a:rPr dirty="0" sz="3150" spc="-515" i="1">
                <a:latin typeface="Times New Roman"/>
                <a:cs typeface="Times New Roman"/>
              </a:rPr>
              <a:t>---	</a:t>
            </a:r>
            <a:r>
              <a:rPr dirty="0" sz="3150" spc="-280">
                <a:latin typeface="Times New Roman"/>
                <a:cs typeface="Times New Roman"/>
              </a:rPr>
              <a:t>'</a:t>
            </a:r>
            <a:r>
              <a:rPr dirty="0" sz="3150" spc="-265">
                <a:latin typeface="Times New Roman"/>
                <a:cs typeface="Times New Roman"/>
              </a:rPr>
              <a:t> </a:t>
            </a:r>
            <a:r>
              <a:rPr dirty="0" baseline="43055" sz="3000" spc="-232">
                <a:latin typeface="Times New Roman"/>
                <a:cs typeface="Times New Roman"/>
              </a:rPr>
              <a:t>l	</a:t>
            </a:r>
            <a:r>
              <a:rPr dirty="0" sz="3150" spc="-210">
                <a:latin typeface="Times New Roman"/>
                <a:cs typeface="Times New Roman"/>
              </a:rPr>
              <a:t>"-- </a:t>
            </a:r>
            <a:r>
              <a:rPr dirty="0" sz="3150" spc="-145">
                <a:solidFill>
                  <a:srgbClr val="050505"/>
                </a:solidFill>
                <a:latin typeface="Times New Roman"/>
                <a:cs typeface="Times New Roman"/>
              </a:rPr>
              <a:t>+</a:t>
            </a:r>
            <a:r>
              <a:rPr dirty="0" sz="3150" spc="-35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3150" spc="-295" i="1">
                <a:latin typeface="Times New Roman"/>
                <a:cs typeface="Times New Roman"/>
              </a:rPr>
              <a:t>c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22129" y="15253994"/>
            <a:ext cx="422275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2650" spc="-150" i="1">
                <a:uFill>
                  <a:solidFill>
                    <a:srgbClr val="131318"/>
                  </a:solidFill>
                </a:uFill>
                <a:latin typeface="Times New Roman"/>
                <a:cs typeface="Times New Roman"/>
              </a:rPr>
              <a:t>de</a:t>
            </a:r>
            <a:r>
              <a:rPr dirty="0" u="heavy" sz="2650" spc="254" i="1">
                <a:uFill>
                  <a:solidFill>
                    <a:srgbClr val="131318"/>
                  </a:solidFill>
                </a:uFill>
                <a:latin typeface="Times New Roman"/>
                <a:cs typeface="Times New Roman"/>
              </a:rPr>
              <a:t> 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73040" y="15460543"/>
            <a:ext cx="2187575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80059" algn="l"/>
                <a:tab pos="1782445" algn="l"/>
              </a:tabLst>
            </a:pPr>
            <a:r>
              <a:rPr dirty="0" baseline="1048" sz="3975" spc="-179" i="1">
                <a:latin typeface="Times New Roman"/>
                <a:cs typeface="Times New Roman"/>
              </a:rPr>
              <a:t>le</a:t>
            </a:r>
            <a:r>
              <a:rPr dirty="0" baseline="1048" sz="3975" spc="-135" i="1">
                <a:latin typeface="Times New Roman"/>
                <a:cs typeface="Times New Roman"/>
              </a:rPr>
              <a:t>t</a:t>
            </a:r>
            <a:r>
              <a:rPr dirty="0" baseline="1048" sz="3975" i="1">
                <a:latin typeface="Times New Roman"/>
                <a:cs typeface="Times New Roman"/>
              </a:rPr>
              <a:t>	</a:t>
            </a:r>
            <a:r>
              <a:rPr dirty="0" baseline="1048" sz="3975" spc="225" i="1">
                <a:latin typeface="Times New Roman"/>
                <a:cs typeface="Times New Roman"/>
              </a:rPr>
              <a:t>u</a:t>
            </a:r>
            <a:r>
              <a:rPr dirty="0" baseline="1048" sz="3975" spc="359" i="1">
                <a:latin typeface="Times New Roman"/>
                <a:cs typeface="Times New Roman"/>
              </a:rPr>
              <a:t> </a:t>
            </a:r>
            <a:r>
              <a:rPr dirty="0" baseline="1048" sz="3975" spc="-480" i="1">
                <a:latin typeface="Times New Roman"/>
                <a:cs typeface="Times New Roman"/>
              </a:rPr>
              <a:t>---</a:t>
            </a:r>
            <a:r>
              <a:rPr dirty="0" baseline="1048" sz="3975" spc="382" i="1">
                <a:latin typeface="Times New Roman"/>
                <a:cs typeface="Times New Roman"/>
              </a:rPr>
              <a:t> </a:t>
            </a:r>
            <a:r>
              <a:rPr dirty="0" sz="2650" spc="70" i="1">
                <a:latin typeface="Times New Roman"/>
                <a:cs typeface="Times New Roman"/>
              </a:rPr>
              <a:t>l</a:t>
            </a:r>
            <a:r>
              <a:rPr dirty="0" sz="2650" spc="135" i="1">
                <a:latin typeface="Times New Roman"/>
                <a:cs typeface="Times New Roman"/>
              </a:rPr>
              <a:t>n</a:t>
            </a:r>
            <a:r>
              <a:rPr dirty="0" sz="2650" spc="-30" i="1">
                <a:latin typeface="Times New Roman"/>
                <a:cs typeface="Times New Roman"/>
              </a:rPr>
              <a:t> </a:t>
            </a:r>
            <a:r>
              <a:rPr dirty="0" sz="2650" i="1">
                <a:latin typeface="Times New Roman"/>
                <a:cs typeface="Times New Roman"/>
              </a:rPr>
              <a:t>x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55" i="1">
                <a:latin typeface="Times New Roman"/>
                <a:cs typeface="Times New Roman"/>
              </a:rPr>
              <a:t>=x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75652" y="15253994"/>
            <a:ext cx="292735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2650" spc="-200" i="1">
                <a:uFill>
                  <a:solidFill>
                    <a:srgbClr val="131318"/>
                  </a:solidFill>
                </a:uFill>
                <a:latin typeface="Times New Roman"/>
                <a:cs typeface="Times New Roman"/>
              </a:rPr>
              <a:t>dx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30663" y="16000344"/>
            <a:ext cx="160655" cy="3340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0" spc="6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70333" y="16110312"/>
            <a:ext cx="4929505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14020" algn="l"/>
                <a:tab pos="1139825" algn="l"/>
                <a:tab pos="1468755" algn="l"/>
                <a:tab pos="1882775" algn="l"/>
                <a:tab pos="2682875" algn="l"/>
                <a:tab pos="3275965" algn="l"/>
                <a:tab pos="3703320" algn="l"/>
              </a:tabLst>
            </a:pPr>
            <a:r>
              <a:rPr dirty="0" sz="2650" spc="-240">
                <a:latin typeface="Times New Roman"/>
                <a:cs typeface="Times New Roman"/>
              </a:rPr>
              <a:t>=	</a:t>
            </a:r>
            <a:r>
              <a:rPr dirty="0" sz="2650" spc="-120">
                <a:latin typeface="Times New Roman"/>
                <a:cs typeface="Times New Roman"/>
              </a:rPr>
              <a:t>/	</a:t>
            </a:r>
            <a:r>
              <a:rPr dirty="0" sz="2650" spc="90">
                <a:solidFill>
                  <a:srgbClr val="070707"/>
                </a:solidFill>
                <a:latin typeface="Times New Roman"/>
                <a:cs typeface="Times New Roman"/>
              </a:rPr>
              <a:t>=	</a:t>
            </a:r>
            <a:r>
              <a:rPr dirty="0" sz="2650" spc="-20">
                <a:latin typeface="Times New Roman"/>
                <a:cs typeface="Times New Roman"/>
              </a:rPr>
              <a:t>fn	</a:t>
            </a:r>
            <a:r>
              <a:rPr dirty="0" sz="2650" spc="-240">
                <a:latin typeface="Times New Roman"/>
                <a:cs typeface="Times New Roman"/>
              </a:rPr>
              <a:t>}x}</a:t>
            </a:r>
            <a:r>
              <a:rPr dirty="0" sz="2650" spc="15">
                <a:latin typeface="Times New Roman"/>
                <a:cs typeface="Times New Roman"/>
              </a:rPr>
              <a:t> </a:t>
            </a:r>
            <a:r>
              <a:rPr dirty="0" sz="2650" spc="-270">
                <a:solidFill>
                  <a:srgbClr val="070707"/>
                </a:solidFill>
                <a:latin typeface="Times New Roman"/>
                <a:cs typeface="Times New Roman"/>
              </a:rPr>
              <a:t>+	</a:t>
            </a:r>
            <a:r>
              <a:rPr dirty="0" sz="2650" spc="70">
                <a:latin typeface="Times New Roman"/>
                <a:cs typeface="Times New Roman"/>
              </a:rPr>
              <a:t>c</a:t>
            </a:r>
            <a:r>
              <a:rPr dirty="0" sz="2650" spc="165">
                <a:latin typeface="Times New Roman"/>
                <a:cs typeface="Times New Roman"/>
              </a:rPr>
              <a:t> </a:t>
            </a:r>
            <a:r>
              <a:rPr dirty="0" sz="2650" spc="90">
                <a:latin typeface="Times New Roman"/>
                <a:cs typeface="Times New Roman"/>
              </a:rPr>
              <a:t>=	</a:t>
            </a:r>
            <a:r>
              <a:rPr dirty="0" sz="2650" spc="55">
                <a:latin typeface="Times New Roman"/>
                <a:cs typeface="Times New Roman"/>
              </a:rPr>
              <a:t>fr	</a:t>
            </a:r>
            <a:r>
              <a:rPr dirty="0" sz="2650" spc="-165">
                <a:latin typeface="Times New Roman"/>
                <a:cs typeface="Times New Roman"/>
              </a:rPr>
              <a:t>JfnxJ </a:t>
            </a:r>
            <a:r>
              <a:rPr dirty="0" sz="2650" spc="-310">
                <a:latin typeface="Times New Roman"/>
                <a:cs typeface="Times New Roman"/>
              </a:rPr>
              <a:t>-F</a:t>
            </a:r>
            <a:r>
              <a:rPr dirty="0" sz="2650" spc="15">
                <a:latin typeface="Times New Roman"/>
                <a:cs typeface="Times New Roman"/>
              </a:rPr>
              <a:t> </a:t>
            </a:r>
            <a:r>
              <a:rPr dirty="0" sz="2650" spc="70">
                <a:latin typeface="Times New Roman"/>
                <a:cs typeface="Times New Roman"/>
              </a:rPr>
              <a:t>c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35518" y="17486588"/>
            <a:ext cx="391160" cy="4559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800" spc="40">
                <a:latin typeface="Times New Roman"/>
                <a:cs typeface="Times New Roman"/>
              </a:rPr>
              <a:t>63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811776" y="12938207"/>
            <a:ext cx="363855" cy="4559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800" spc="10" i="1">
                <a:latin typeface="Times New Roman"/>
                <a:cs typeface="Times New Roman"/>
              </a:rPr>
              <a:t>dx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603550" y="12198073"/>
            <a:ext cx="363855" cy="4559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800" spc="10" i="1">
                <a:latin typeface="Times New Roman"/>
                <a:cs typeface="Times New Roman"/>
              </a:rPr>
              <a:t>dx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725" y="801849"/>
            <a:ext cx="12308801" cy="18756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83445" y="3215663"/>
            <a:ext cx="363725" cy="4406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31951" y="7124338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 h="0">
                <a:moveTo>
                  <a:pt x="0" y="0"/>
                </a:moveTo>
                <a:lnTo>
                  <a:pt x="250750" y="0"/>
                </a:lnTo>
              </a:path>
            </a:pathLst>
          </a:custGeom>
          <a:ln w="19288">
            <a:solidFill>
              <a:srgbClr val="2B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98885" y="4480436"/>
            <a:ext cx="2331149" cy="413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94563" y="3471925"/>
            <a:ext cx="2099688" cy="347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73284" y="5026025"/>
            <a:ext cx="1636764" cy="281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01292" y="6844652"/>
            <a:ext cx="1702896" cy="405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42338" y="2474824"/>
            <a:ext cx="351218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35" i="1">
                <a:latin typeface="Cambria"/>
                <a:cs typeface="Cambria"/>
              </a:rPr>
              <a:t>The </a:t>
            </a:r>
            <a:r>
              <a:rPr dirty="0" baseline="-3267" sz="3825" spc="15" i="1">
                <a:latin typeface="Cambria"/>
                <a:cs typeface="Cambria"/>
              </a:rPr>
              <a:t>exyoı</a:t>
            </a:r>
            <a:r>
              <a:rPr dirty="0" sz="2550" spc="10" i="1">
                <a:latin typeface="Cambria"/>
                <a:cs typeface="Cambria"/>
              </a:rPr>
              <a:t>ıeıtliol]’ </a:t>
            </a:r>
            <a:r>
              <a:rPr dirty="0" sz="2550" spc="-405" i="1">
                <a:latin typeface="Cambria"/>
                <a:cs typeface="Cambria"/>
              </a:rPr>
              <a:t>ıı</a:t>
            </a:r>
            <a:r>
              <a:rPr dirty="0" sz="2550" spc="-285" i="1">
                <a:latin typeface="Cambria"/>
                <a:cs typeface="Cambria"/>
              </a:rPr>
              <a:t> </a:t>
            </a:r>
            <a:r>
              <a:rPr dirty="0" baseline="2178" sz="3825" spc="30" i="1">
                <a:latin typeface="Cambria"/>
                <a:cs typeface="Cambria"/>
              </a:rPr>
              <a:t>ııctioıı</a:t>
            </a:r>
            <a:endParaRPr baseline="2178" sz="3825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5181" y="6333666"/>
            <a:ext cx="2355850" cy="14624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120"/>
              </a:spcBef>
              <a:tabLst>
                <a:tab pos="779145" algn="l"/>
                <a:tab pos="1319530" algn="l"/>
                <a:tab pos="1725295" algn="l"/>
              </a:tabLst>
            </a:pPr>
            <a:r>
              <a:rPr dirty="0" sz="2600" spc="45" i="1">
                <a:latin typeface="Cambria"/>
                <a:cs typeface="Cambria"/>
              </a:rPr>
              <a:t>1</a:t>
            </a:r>
            <a:r>
              <a:rPr dirty="0" sz="2600" spc="20" i="1">
                <a:latin typeface="Cambria"/>
                <a:cs typeface="Cambria"/>
              </a:rPr>
              <a:t>.</a:t>
            </a:r>
            <a:r>
              <a:rPr dirty="0" sz="2600" spc="165" i="1">
                <a:latin typeface="Cambria"/>
                <a:cs typeface="Cambria"/>
              </a:rPr>
              <a:t> </a:t>
            </a:r>
            <a:r>
              <a:rPr dirty="0" sz="2600" spc="-55" i="1">
                <a:latin typeface="Cambria"/>
                <a:cs typeface="Cambria"/>
              </a:rPr>
              <a:t>e</a:t>
            </a:r>
            <a:r>
              <a:rPr dirty="0" sz="2600" spc="-50" i="1">
                <a:latin typeface="Cambria"/>
                <a:cs typeface="Cambria"/>
              </a:rPr>
              <a:t>*</a:t>
            </a:r>
            <a:r>
              <a:rPr dirty="0" sz="2600" i="1">
                <a:latin typeface="Cambria"/>
                <a:cs typeface="Cambria"/>
              </a:rPr>
              <a:t>	</a:t>
            </a:r>
            <a:r>
              <a:rPr dirty="0" sz="2600" spc="20" i="1">
                <a:latin typeface="Cambria"/>
                <a:cs typeface="Cambria"/>
              </a:rPr>
              <a:t>.</a:t>
            </a:r>
            <a:r>
              <a:rPr dirty="0" sz="2600" spc="-235" i="1">
                <a:latin typeface="Cambria"/>
                <a:cs typeface="Cambria"/>
              </a:rPr>
              <a:t> </a:t>
            </a:r>
            <a:r>
              <a:rPr dirty="0" sz="2600" spc="55" i="1">
                <a:latin typeface="Cambria"/>
                <a:cs typeface="Cambria"/>
              </a:rPr>
              <a:t>e</a:t>
            </a:r>
            <a:r>
              <a:rPr dirty="0" sz="2600" i="1">
                <a:latin typeface="Cambria"/>
                <a:cs typeface="Cambria"/>
              </a:rPr>
              <a:t>	</a:t>
            </a:r>
            <a:r>
              <a:rPr dirty="0" sz="2600" spc="-919" i="1">
                <a:latin typeface="Cambria"/>
                <a:cs typeface="Cambria"/>
              </a:rPr>
              <a:t>—-</a:t>
            </a:r>
            <a:r>
              <a:rPr dirty="0" sz="2600" i="1">
                <a:latin typeface="Cambria"/>
                <a:cs typeface="Cambria"/>
              </a:rPr>
              <a:t>	</a:t>
            </a:r>
            <a:r>
              <a:rPr dirty="0" sz="2600" spc="220" i="1">
                <a:latin typeface="Cambria"/>
                <a:cs typeface="Cambria"/>
              </a:rPr>
              <a:t>e*“!</a:t>
            </a:r>
            <a:endParaRPr sz="2600">
              <a:latin typeface="Cambria"/>
              <a:cs typeface="Cambria"/>
            </a:endParaRPr>
          </a:p>
          <a:p>
            <a:pPr marL="354965">
              <a:lnSpc>
                <a:spcPts val="2740"/>
              </a:lnSpc>
              <a:spcBef>
                <a:spcPts val="2625"/>
              </a:spcBef>
            </a:pPr>
            <a:r>
              <a:rPr dirty="0" sz="2550" spc="-445">
                <a:latin typeface="Cambria"/>
                <a:cs typeface="Cambria"/>
              </a:rPr>
              <a:t>&lt;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ts val="2800"/>
              </a:lnSpc>
              <a:tabLst>
                <a:tab pos="1302385" algn="l"/>
                <a:tab pos="1708785" algn="l"/>
              </a:tabLst>
            </a:pPr>
            <a:r>
              <a:rPr dirty="0" sz="2600" spc="5">
                <a:latin typeface="Cambria"/>
                <a:cs typeface="Cambria"/>
              </a:rPr>
              <a:t>3.</a:t>
            </a:r>
            <a:r>
              <a:rPr dirty="0" sz="2600" spc="195">
                <a:latin typeface="Cambria"/>
                <a:cs typeface="Cambria"/>
              </a:rPr>
              <a:t> </a:t>
            </a:r>
            <a:r>
              <a:rPr dirty="0" sz="2600" spc="-15">
                <a:latin typeface="Cambria"/>
                <a:cs typeface="Cambria"/>
              </a:rPr>
              <a:t>(</a:t>
            </a:r>
            <a:r>
              <a:rPr dirty="0" sz="2600" spc="135">
                <a:latin typeface="Cambria"/>
                <a:cs typeface="Cambria"/>
              </a:rPr>
              <a:t> </a:t>
            </a:r>
            <a:r>
              <a:rPr dirty="0" sz="2600" spc="95" i="1">
                <a:latin typeface="Cambria"/>
                <a:cs typeface="Cambria"/>
              </a:rPr>
              <a:t>e°)"	</a:t>
            </a:r>
            <a:r>
              <a:rPr dirty="0" sz="2600" spc="135" i="1">
                <a:latin typeface="Cambria"/>
                <a:cs typeface="Cambria"/>
              </a:rPr>
              <a:t>=	</a:t>
            </a:r>
            <a:r>
              <a:rPr dirty="0" sz="2600" spc="-45" i="1">
                <a:latin typeface="Cambria"/>
                <a:cs typeface="Cambria"/>
              </a:rPr>
              <a:t>e^"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4008" y="8253100"/>
            <a:ext cx="276161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3380" algn="l"/>
                <a:tab pos="711835" algn="l"/>
                <a:tab pos="2390140" algn="l"/>
              </a:tabLst>
            </a:pPr>
            <a:r>
              <a:rPr dirty="0" sz="2550" spc="-70">
                <a:latin typeface="Cambria"/>
                <a:cs typeface="Cambria"/>
              </a:rPr>
              <a:t>.</a:t>
            </a:r>
            <a:r>
              <a:rPr dirty="0" sz="2550" spc="-150">
                <a:latin typeface="Cambria"/>
                <a:cs typeface="Cambria"/>
              </a:rPr>
              <a:t>x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75">
                <a:latin typeface="Cambria"/>
                <a:cs typeface="Cambria"/>
              </a:rPr>
              <a:t>=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140">
                <a:latin typeface="Cambria"/>
                <a:cs typeface="Cambria"/>
              </a:rPr>
              <a:t>2</a:t>
            </a:r>
            <a:r>
              <a:rPr dirty="0" sz="2550" spc="-100">
                <a:latin typeface="Cambria"/>
                <a:cs typeface="Cambria"/>
              </a:rPr>
              <a:t> </a:t>
            </a:r>
            <a:r>
              <a:rPr dirty="0" sz="2550" spc="-235">
                <a:latin typeface="Cambria"/>
                <a:cs typeface="Cambria"/>
              </a:rPr>
              <a:t>1</a:t>
            </a:r>
            <a:r>
              <a:rPr dirty="0" sz="2550" spc="-140">
                <a:latin typeface="Cambria"/>
                <a:cs typeface="Cambria"/>
              </a:rPr>
              <a:t>-</a:t>
            </a:r>
            <a:r>
              <a:rPr dirty="0" sz="2550" spc="265">
                <a:latin typeface="Cambria"/>
                <a:cs typeface="Cambria"/>
              </a:rPr>
              <a:t> </a:t>
            </a:r>
            <a:r>
              <a:rPr dirty="0" sz="2550" spc="180">
                <a:latin typeface="Cambria"/>
                <a:cs typeface="Cambria"/>
              </a:rPr>
              <a:t>in(</a:t>
            </a:r>
            <a:r>
              <a:rPr dirty="0" sz="2550" spc="229">
                <a:latin typeface="Cambria"/>
                <a:cs typeface="Cambria"/>
              </a:rPr>
              <a:t>y</a:t>
            </a:r>
            <a:r>
              <a:rPr dirty="0" sz="2550" spc="210">
                <a:latin typeface="Cambria"/>
                <a:cs typeface="Cambria"/>
              </a:rPr>
              <a:t> </a:t>
            </a:r>
            <a:r>
              <a:rPr dirty="0" sz="2550" spc="150">
                <a:solidFill>
                  <a:srgbClr val="232323"/>
                </a:solidFill>
                <a:latin typeface="Cambria"/>
                <a:cs typeface="Cambria"/>
              </a:rPr>
              <a:t>-</a:t>
            </a:r>
            <a:r>
              <a:rPr dirty="0" sz="2550">
                <a:solidFill>
                  <a:srgbClr val="232323"/>
                </a:solidFill>
                <a:latin typeface="Cambria"/>
                <a:cs typeface="Cambria"/>
              </a:rPr>
              <a:t>	</a:t>
            </a:r>
            <a:r>
              <a:rPr dirty="0" sz="2550" spc="250">
                <a:latin typeface="Cambria"/>
                <a:cs typeface="Cambria"/>
              </a:rPr>
              <a:t>1</a:t>
            </a:r>
            <a:r>
              <a:rPr dirty="0" sz="2550" spc="175">
                <a:latin typeface="Cambria"/>
                <a:cs typeface="Cambria"/>
              </a:rPr>
              <a:t>)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0192" y="10126378"/>
            <a:ext cx="1905000" cy="43243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656590" algn="l"/>
                <a:tab pos="1010919" algn="l"/>
                <a:tab pos="1714500" algn="l"/>
              </a:tabLst>
            </a:pPr>
            <a:r>
              <a:rPr dirty="0" sz="2650" spc="85">
                <a:latin typeface="Cambria"/>
                <a:cs typeface="Cambria"/>
              </a:rPr>
              <a:t>y</a:t>
            </a:r>
            <a:r>
              <a:rPr dirty="0" sz="2650" spc="130">
                <a:latin typeface="Cambria"/>
                <a:cs typeface="Cambria"/>
              </a:rPr>
              <a:t> </a:t>
            </a:r>
            <a:r>
              <a:rPr dirty="0" sz="2650" spc="95">
                <a:latin typeface="Cambria"/>
                <a:cs typeface="Cambria"/>
              </a:rPr>
              <a:t>=	1	</a:t>
            </a:r>
            <a:r>
              <a:rPr dirty="0" sz="2650" spc="-1205">
                <a:latin typeface="Cambria"/>
                <a:cs typeface="Cambria"/>
              </a:rPr>
              <a:t>ı—</a:t>
            </a:r>
            <a:r>
              <a:rPr dirty="0" sz="2650" spc="290">
                <a:latin typeface="Cambria"/>
                <a:cs typeface="Cambria"/>
              </a:rPr>
              <a:t> </a:t>
            </a:r>
            <a:r>
              <a:rPr dirty="0" sz="2650" spc="-105">
                <a:latin typeface="Cambria"/>
                <a:cs typeface="Cambria"/>
              </a:rPr>
              <a:t>e^	</a:t>
            </a:r>
            <a:r>
              <a:rPr dirty="0" baseline="23060" sz="3975" spc="-412">
                <a:latin typeface="Cambria"/>
                <a:cs typeface="Cambria"/>
              </a:rPr>
              <a:t>2</a:t>
            </a:r>
            <a:endParaRPr baseline="23060" sz="3975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4133" y="18298720"/>
            <a:ext cx="38989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95">
                <a:latin typeface="Cambria"/>
                <a:cs typeface="Cambria"/>
              </a:rPr>
              <a:t>64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52910" y="1342774"/>
            <a:ext cx="2291080" cy="3632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913255" algn="l"/>
              </a:tabLst>
            </a:pPr>
            <a:r>
              <a:rPr dirty="0" sz="2200" spc="-20">
                <a:latin typeface="Times New Roman"/>
                <a:cs typeface="Times New Roman"/>
              </a:rPr>
              <a:t>Alet. </a:t>
            </a:r>
            <a:r>
              <a:rPr dirty="0" sz="2200" spc="-15">
                <a:latin typeface="Times New Roman"/>
                <a:cs typeface="Times New Roman"/>
              </a:rPr>
              <a:t>1'rof.</a:t>
            </a:r>
            <a:r>
              <a:rPr dirty="0" sz="2200" spc="-114">
                <a:latin typeface="Times New Roman"/>
                <a:cs typeface="Times New Roman"/>
              </a:rPr>
              <a:t> </a:t>
            </a:r>
            <a:r>
              <a:rPr dirty="0" sz="2200" spc="-10">
                <a:latin typeface="Times New Roman"/>
                <a:cs typeface="Times New Roman"/>
              </a:rPr>
              <a:t>:</a:t>
            </a:r>
            <a:r>
              <a:rPr dirty="0" sz="2200" spc="204">
                <a:latin typeface="Times New Roman"/>
                <a:cs typeface="Times New Roman"/>
              </a:rPr>
              <a:t> </a:t>
            </a:r>
            <a:r>
              <a:rPr dirty="0" sz="2200" spc="-114">
                <a:latin typeface="Times New Roman"/>
                <a:cs typeface="Times New Roman"/>
              </a:rPr>
              <a:t>AI	</a:t>
            </a:r>
            <a:r>
              <a:rPr dirty="0" sz="2200" spc="-70">
                <a:latin typeface="Times New Roman"/>
                <a:cs typeface="Times New Roman"/>
              </a:rPr>
              <a:t>;›</a:t>
            </a:r>
            <a:r>
              <a:rPr dirty="0" sz="2200" spc="355">
                <a:latin typeface="Times New Roman"/>
                <a:cs typeface="Times New Roman"/>
              </a:rPr>
              <a:t> </a:t>
            </a:r>
            <a:r>
              <a:rPr dirty="0" sz="2200" spc="-70">
                <a:latin typeface="Times New Roman"/>
                <a:cs typeface="Times New Roman"/>
              </a:rPr>
              <a:t>-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82453" y="1264243"/>
            <a:ext cx="1502410" cy="3632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200" spc="-10">
                <a:latin typeface="Times New Roman"/>
                <a:cs typeface="Times New Roman"/>
              </a:rPr>
              <a:t>Al.slılınmary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725" y="3033565"/>
            <a:ext cx="726978" cy="1698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97878" y="870579"/>
            <a:ext cx="3078440" cy="89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18431" y="19789973"/>
            <a:ext cx="3383591" cy="116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69465" y="14234421"/>
            <a:ext cx="5932504" cy="161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8770" y="9878529"/>
            <a:ext cx="616585" cy="0"/>
          </a:xfrm>
          <a:custGeom>
            <a:avLst/>
            <a:gdLst/>
            <a:ahLst/>
            <a:cxnLst/>
            <a:rect l="l" t="t" r="r" b="b"/>
            <a:pathLst>
              <a:path w="616585" h="0">
                <a:moveTo>
                  <a:pt x="0" y="0"/>
                </a:moveTo>
                <a:lnTo>
                  <a:pt x="616286" y="0"/>
                </a:lnTo>
              </a:path>
            </a:pathLst>
          </a:custGeom>
          <a:ln w="23933">
            <a:solidFill>
              <a:srgbClr val="13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53499" y="2201877"/>
            <a:ext cx="670560" cy="0"/>
          </a:xfrm>
          <a:custGeom>
            <a:avLst/>
            <a:gdLst/>
            <a:ahLst/>
            <a:cxnLst/>
            <a:rect l="l" t="t" r="r" b="b"/>
            <a:pathLst>
              <a:path w="670559" h="0">
                <a:moveTo>
                  <a:pt x="0" y="0"/>
                </a:moveTo>
                <a:lnTo>
                  <a:pt x="670136" y="0"/>
                </a:lnTo>
              </a:path>
            </a:pathLst>
          </a:custGeom>
          <a:ln w="23933">
            <a:solidFill>
              <a:srgbClr val="746B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75448" y="14392980"/>
            <a:ext cx="5786120" cy="0"/>
          </a:xfrm>
          <a:custGeom>
            <a:avLst/>
            <a:gdLst/>
            <a:ahLst/>
            <a:cxnLst/>
            <a:rect l="l" t="t" r="r" b="b"/>
            <a:pathLst>
              <a:path w="5786120" h="0">
                <a:moveTo>
                  <a:pt x="0" y="0"/>
                </a:moveTo>
                <a:lnTo>
                  <a:pt x="5785912" y="0"/>
                </a:lnTo>
              </a:path>
            </a:pathLst>
          </a:custGeom>
          <a:ln w="41883">
            <a:solidFill>
              <a:srgbClr val="4B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41601" y="873567"/>
            <a:ext cx="0" cy="8724265"/>
          </a:xfrm>
          <a:custGeom>
            <a:avLst/>
            <a:gdLst/>
            <a:ahLst/>
            <a:cxnLst/>
            <a:rect l="l" t="t" r="r" b="b"/>
            <a:pathLst>
              <a:path w="0" h="8724265">
                <a:moveTo>
                  <a:pt x="0" y="8723744"/>
                </a:moveTo>
                <a:lnTo>
                  <a:pt x="0" y="0"/>
                </a:lnTo>
              </a:path>
            </a:pathLst>
          </a:custGeom>
          <a:ln w="5983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24483" y="12271877"/>
            <a:ext cx="0" cy="6210935"/>
          </a:xfrm>
          <a:custGeom>
            <a:avLst/>
            <a:gdLst/>
            <a:ahLst/>
            <a:cxnLst/>
            <a:rect l="l" t="t" r="r" b="b"/>
            <a:pathLst>
              <a:path w="0" h="6210934">
                <a:moveTo>
                  <a:pt x="0" y="6210731"/>
                </a:moveTo>
                <a:lnTo>
                  <a:pt x="0" y="0"/>
                </a:lnTo>
              </a:path>
            </a:pathLst>
          </a:custGeom>
          <a:ln w="5983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80050" y="783817"/>
            <a:ext cx="0" cy="17776825"/>
          </a:xfrm>
          <a:custGeom>
            <a:avLst/>
            <a:gdLst/>
            <a:ahLst/>
            <a:cxnLst/>
            <a:rect l="l" t="t" r="r" b="b"/>
            <a:pathLst>
              <a:path w="0" h="17776825">
                <a:moveTo>
                  <a:pt x="0" y="17776573"/>
                </a:moveTo>
                <a:lnTo>
                  <a:pt x="0" y="0"/>
                </a:lnTo>
              </a:path>
            </a:pathLst>
          </a:custGeom>
          <a:ln w="5983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716860" y="9519533"/>
            <a:ext cx="0" cy="9017000"/>
          </a:xfrm>
          <a:custGeom>
            <a:avLst/>
            <a:gdLst/>
            <a:ahLst/>
            <a:cxnLst/>
            <a:rect l="l" t="t" r="r" b="b"/>
            <a:pathLst>
              <a:path w="0" h="9017000">
                <a:moveTo>
                  <a:pt x="0" y="9016929"/>
                </a:moveTo>
                <a:lnTo>
                  <a:pt x="0" y="0"/>
                </a:lnTo>
              </a:path>
            </a:pathLst>
          </a:custGeom>
          <a:ln w="5983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97557" y="18533467"/>
            <a:ext cx="12230100" cy="0"/>
          </a:xfrm>
          <a:custGeom>
            <a:avLst/>
            <a:gdLst/>
            <a:ahLst/>
            <a:cxnLst/>
            <a:rect l="l" t="t" r="r" b="b"/>
            <a:pathLst>
              <a:path w="12230100" h="0">
                <a:moveTo>
                  <a:pt x="0" y="0"/>
                </a:moveTo>
                <a:lnTo>
                  <a:pt x="12229995" y="0"/>
                </a:lnTo>
              </a:path>
            </a:pathLst>
          </a:custGeom>
          <a:ln w="5983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597196" y="921440"/>
            <a:ext cx="0" cy="17603470"/>
          </a:xfrm>
          <a:custGeom>
            <a:avLst/>
            <a:gdLst/>
            <a:ahLst/>
            <a:cxnLst/>
            <a:rect l="l" t="t" r="r" b="b"/>
            <a:pathLst>
              <a:path w="0" h="17603470">
                <a:moveTo>
                  <a:pt x="0" y="17603056"/>
                </a:moveTo>
                <a:lnTo>
                  <a:pt x="0" y="0"/>
                </a:lnTo>
              </a:path>
            </a:pathLst>
          </a:custGeom>
          <a:ln w="5983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483508" y="909468"/>
            <a:ext cx="0" cy="9735185"/>
          </a:xfrm>
          <a:custGeom>
            <a:avLst/>
            <a:gdLst/>
            <a:ahLst/>
            <a:cxnLst/>
            <a:rect l="l" t="t" r="r" b="b"/>
            <a:pathLst>
              <a:path w="0" h="9735185">
                <a:moveTo>
                  <a:pt x="0" y="9734932"/>
                </a:moveTo>
                <a:lnTo>
                  <a:pt x="0" y="0"/>
                </a:lnTo>
              </a:path>
            </a:pathLst>
          </a:custGeom>
          <a:ln w="5983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97557" y="18395849"/>
            <a:ext cx="12158345" cy="0"/>
          </a:xfrm>
          <a:custGeom>
            <a:avLst/>
            <a:gdLst/>
            <a:ahLst/>
            <a:cxnLst/>
            <a:rect l="l" t="t" r="r" b="b"/>
            <a:pathLst>
              <a:path w="12158344" h="0">
                <a:moveTo>
                  <a:pt x="0" y="0"/>
                </a:moveTo>
                <a:lnTo>
                  <a:pt x="12158195" y="0"/>
                </a:lnTo>
              </a:path>
            </a:pathLst>
          </a:custGeom>
          <a:ln w="5983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48859" y="912459"/>
            <a:ext cx="6169025" cy="0"/>
          </a:xfrm>
          <a:custGeom>
            <a:avLst/>
            <a:gdLst/>
            <a:ahLst/>
            <a:cxnLst/>
            <a:rect l="l" t="t" r="r" b="b"/>
            <a:pathLst>
              <a:path w="6169025" h="0">
                <a:moveTo>
                  <a:pt x="0" y="0"/>
                </a:moveTo>
                <a:lnTo>
                  <a:pt x="6168847" y="0"/>
                </a:lnTo>
              </a:path>
            </a:pathLst>
          </a:custGeom>
          <a:ln w="5983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36892" y="1002210"/>
            <a:ext cx="11793220" cy="0"/>
          </a:xfrm>
          <a:custGeom>
            <a:avLst/>
            <a:gdLst/>
            <a:ahLst/>
            <a:cxnLst/>
            <a:rect l="l" t="t" r="r" b="b"/>
            <a:pathLst>
              <a:path w="11793219" h="0">
                <a:moveTo>
                  <a:pt x="0" y="0"/>
                </a:moveTo>
                <a:lnTo>
                  <a:pt x="11793209" y="0"/>
                </a:lnTo>
              </a:path>
            </a:pathLst>
          </a:custGeom>
          <a:ln w="5983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83980" y="15116967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 h="0">
                <a:moveTo>
                  <a:pt x="0" y="0"/>
                </a:moveTo>
                <a:lnTo>
                  <a:pt x="6103030" y="0"/>
                </a:lnTo>
              </a:path>
            </a:pathLst>
          </a:custGeom>
          <a:ln w="1795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52278" y="2758327"/>
            <a:ext cx="0" cy="431165"/>
          </a:xfrm>
          <a:custGeom>
            <a:avLst/>
            <a:gdLst/>
            <a:ahLst/>
            <a:cxnLst/>
            <a:rect l="l" t="t" r="r" b="b"/>
            <a:pathLst>
              <a:path w="0" h="431164">
                <a:moveTo>
                  <a:pt x="0" y="430802"/>
                </a:moveTo>
                <a:lnTo>
                  <a:pt x="0" y="0"/>
                </a:lnTo>
              </a:path>
            </a:pathLst>
          </a:custGeom>
          <a:ln w="1795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83980" y="14375029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 h="0">
                <a:moveTo>
                  <a:pt x="0" y="0"/>
                </a:moveTo>
                <a:lnTo>
                  <a:pt x="6103030" y="0"/>
                </a:lnTo>
              </a:path>
            </a:pathLst>
          </a:custGeom>
          <a:ln w="1795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71182" y="2240772"/>
            <a:ext cx="1932939" cy="0"/>
          </a:xfrm>
          <a:custGeom>
            <a:avLst/>
            <a:gdLst/>
            <a:ahLst/>
            <a:cxnLst/>
            <a:rect l="l" t="t" r="r" b="b"/>
            <a:pathLst>
              <a:path w="1932939" h="0">
                <a:moveTo>
                  <a:pt x="0" y="0"/>
                </a:moveTo>
                <a:lnTo>
                  <a:pt x="1932626" y="0"/>
                </a:lnTo>
              </a:path>
            </a:pathLst>
          </a:custGeom>
          <a:ln w="1795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171182" y="3180154"/>
            <a:ext cx="4290695" cy="0"/>
          </a:xfrm>
          <a:custGeom>
            <a:avLst/>
            <a:gdLst/>
            <a:ahLst/>
            <a:cxnLst/>
            <a:rect l="l" t="t" r="r" b="b"/>
            <a:pathLst>
              <a:path w="4290695" h="0">
                <a:moveTo>
                  <a:pt x="0" y="0"/>
                </a:moveTo>
                <a:lnTo>
                  <a:pt x="4290071" y="0"/>
                </a:lnTo>
              </a:path>
            </a:pathLst>
          </a:custGeom>
          <a:ln w="1795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9381" y="17462445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 h="0">
                <a:moveTo>
                  <a:pt x="0" y="0"/>
                </a:moveTo>
                <a:lnTo>
                  <a:pt x="3584034" y="0"/>
                </a:lnTo>
              </a:path>
            </a:pathLst>
          </a:custGeom>
          <a:ln w="1795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92955" y="14515638"/>
            <a:ext cx="0" cy="610870"/>
          </a:xfrm>
          <a:custGeom>
            <a:avLst/>
            <a:gdLst/>
            <a:ahLst/>
            <a:cxnLst/>
            <a:rect l="l" t="t" r="r" b="b"/>
            <a:pathLst>
              <a:path w="0" h="610869">
                <a:moveTo>
                  <a:pt x="0" y="610303"/>
                </a:moveTo>
                <a:lnTo>
                  <a:pt x="0" y="0"/>
                </a:lnTo>
              </a:path>
            </a:pathLst>
          </a:custGeom>
          <a:ln w="1795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74442" y="15359293"/>
            <a:ext cx="0" cy="2112645"/>
          </a:xfrm>
          <a:custGeom>
            <a:avLst/>
            <a:gdLst/>
            <a:ahLst/>
            <a:cxnLst/>
            <a:rect l="l" t="t" r="r" b="b"/>
            <a:pathLst>
              <a:path w="0" h="2112644">
                <a:moveTo>
                  <a:pt x="0" y="2112127"/>
                </a:moveTo>
                <a:lnTo>
                  <a:pt x="0" y="0"/>
                </a:lnTo>
              </a:path>
            </a:pathLst>
          </a:custGeom>
          <a:ln w="1795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08356" y="15359293"/>
            <a:ext cx="0" cy="2112645"/>
          </a:xfrm>
          <a:custGeom>
            <a:avLst/>
            <a:gdLst/>
            <a:ahLst/>
            <a:cxnLst/>
            <a:rect l="l" t="t" r="r" b="b"/>
            <a:pathLst>
              <a:path w="0" h="2112644">
                <a:moveTo>
                  <a:pt x="0" y="2112127"/>
                </a:moveTo>
                <a:lnTo>
                  <a:pt x="0" y="0"/>
                </a:lnTo>
              </a:path>
            </a:pathLst>
          </a:custGeom>
          <a:ln w="1795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99381" y="1536826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 h="0">
                <a:moveTo>
                  <a:pt x="0" y="0"/>
                </a:moveTo>
                <a:lnTo>
                  <a:pt x="3584034" y="0"/>
                </a:lnTo>
              </a:path>
            </a:pathLst>
          </a:custGeom>
          <a:ln w="1795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978035" y="14366054"/>
            <a:ext cx="0" cy="760095"/>
          </a:xfrm>
          <a:custGeom>
            <a:avLst/>
            <a:gdLst/>
            <a:ahLst/>
            <a:cxnLst/>
            <a:rect l="l" t="t" r="r" b="b"/>
            <a:pathLst>
              <a:path w="0" h="760094">
                <a:moveTo>
                  <a:pt x="0" y="759887"/>
                </a:moveTo>
                <a:lnTo>
                  <a:pt x="0" y="0"/>
                </a:lnTo>
              </a:path>
            </a:pathLst>
          </a:custGeom>
          <a:ln w="17950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25757" y="16657682"/>
            <a:ext cx="44875" cy="448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507807" y="17671862"/>
            <a:ext cx="35900" cy="4218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39991" y="5331176"/>
            <a:ext cx="10832878" cy="2872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986354" y="11254706"/>
            <a:ext cx="125650" cy="2154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212166" y="1310356"/>
            <a:ext cx="4801648" cy="9603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0775" y="2180935"/>
            <a:ext cx="7395436" cy="10081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61818" y="3581042"/>
            <a:ext cx="4200320" cy="4667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177165" y="9594322"/>
            <a:ext cx="4828574" cy="5744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880989" y="14530596"/>
            <a:ext cx="5860704" cy="6910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300481" y="4469572"/>
            <a:ext cx="260276" cy="1615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686408" y="4182370"/>
            <a:ext cx="4002869" cy="367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309456" y="5735053"/>
            <a:ext cx="2907914" cy="7718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406269" y="1218874"/>
            <a:ext cx="80645" cy="3251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30">
                <a:latin typeface="Cambria"/>
                <a:cs typeface="Cambria"/>
              </a:rPr>
              <a:t>.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49268" y="1218874"/>
            <a:ext cx="2408555" cy="3251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spc="-160">
                <a:latin typeface="Cambria"/>
                <a:cs typeface="Cambria"/>
              </a:rPr>
              <a:t>/ir*///nfir's </a:t>
            </a:r>
            <a:r>
              <a:rPr dirty="0" sz="1950" spc="75" i="1">
                <a:solidFill>
                  <a:srgbClr val="232323"/>
                </a:solidFill>
                <a:latin typeface="Cambria"/>
                <a:cs typeface="Cambria"/>
              </a:rPr>
              <a:t>1 </a:t>
            </a:r>
            <a:r>
              <a:rPr dirty="0" sz="1950" spc="50" i="1">
                <a:latin typeface="Cambria"/>
                <a:cs typeface="Cambria"/>
              </a:rPr>
              <a:t>1".</a:t>
            </a:r>
            <a:r>
              <a:rPr dirty="0" sz="1950" spc="325" i="1">
                <a:latin typeface="Cambria"/>
                <a:cs typeface="Cambria"/>
              </a:rPr>
              <a:t> </a:t>
            </a:r>
            <a:r>
              <a:rPr dirty="0" sz="1950" spc="30" i="1">
                <a:latin typeface="Cambria"/>
                <a:cs typeface="Cambria"/>
              </a:rPr>
              <a:t>cl‹is.s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21152" y="4678256"/>
            <a:ext cx="307594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9740" algn="l"/>
              </a:tabLst>
            </a:pPr>
            <a:r>
              <a:rPr dirty="0" sz="2350" spc="-50" i="1">
                <a:latin typeface="Cambria"/>
                <a:cs typeface="Cambria"/>
              </a:rPr>
              <a:t>Ex	</a:t>
            </a:r>
            <a:r>
              <a:rPr dirty="0" sz="2350" spc="-75" i="1">
                <a:latin typeface="Cambria"/>
                <a:cs typeface="Cambria"/>
              </a:rPr>
              <a:t>/ </a:t>
            </a:r>
            <a:r>
              <a:rPr dirty="0" sz="2350" spc="-30" i="1">
                <a:latin typeface="Cambria"/>
                <a:cs typeface="Cambria"/>
              </a:rPr>
              <a:t>where </a:t>
            </a:r>
            <a:r>
              <a:rPr dirty="0" sz="2350" spc="5" i="1">
                <a:solidFill>
                  <a:srgbClr val="0C0C0C"/>
                </a:solidFill>
                <a:latin typeface="Cambria"/>
                <a:cs typeface="Cambria"/>
              </a:rPr>
              <a:t>the </a:t>
            </a:r>
            <a:r>
              <a:rPr dirty="0" sz="2350" spc="-50" i="1">
                <a:latin typeface="Cambria"/>
                <a:cs typeface="Cambria"/>
              </a:rPr>
              <a:t>graph</a:t>
            </a:r>
            <a:r>
              <a:rPr dirty="0" sz="2350" spc="-120" i="1">
                <a:latin typeface="Cambria"/>
                <a:cs typeface="Cambria"/>
              </a:rPr>
              <a:t> </a:t>
            </a:r>
            <a:r>
              <a:rPr dirty="0" sz="2350" spc="-45" i="1">
                <a:latin typeface="Cambria"/>
                <a:cs typeface="Cambria"/>
              </a:rPr>
              <a:t>of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83595" y="4678256"/>
            <a:ext cx="82740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1625" algn="l"/>
                <a:tab pos="681355" algn="l"/>
              </a:tabLst>
            </a:pPr>
            <a:r>
              <a:rPr dirty="0" sz="2350" spc="-120" i="1">
                <a:latin typeface="Cambria"/>
                <a:cs typeface="Cambria"/>
              </a:rPr>
              <a:t>y</a:t>
            </a:r>
            <a:r>
              <a:rPr dirty="0" sz="2350" spc="-120" i="1">
                <a:latin typeface="Cambria"/>
                <a:cs typeface="Cambria"/>
              </a:rPr>
              <a:t>	</a:t>
            </a:r>
            <a:r>
              <a:rPr dirty="0" sz="2350" spc="-390" i="1">
                <a:solidFill>
                  <a:srgbClr val="2F2F2F"/>
                </a:solidFill>
                <a:latin typeface="Cambria"/>
                <a:cs typeface="Cambria"/>
              </a:rPr>
              <a:t>-</a:t>
            </a:r>
            <a:r>
              <a:rPr dirty="0" sz="2350" spc="-1200" i="1">
                <a:solidFill>
                  <a:srgbClr val="2F2F2F"/>
                </a:solidFill>
                <a:latin typeface="Cambria"/>
                <a:cs typeface="Cambria"/>
              </a:rPr>
              <a:t>—</a:t>
            </a:r>
            <a:r>
              <a:rPr dirty="0" sz="2350" i="1">
                <a:solidFill>
                  <a:srgbClr val="2F2F2F"/>
                </a:solidFill>
                <a:latin typeface="Cambria"/>
                <a:cs typeface="Cambria"/>
              </a:rPr>
              <a:t>	</a:t>
            </a:r>
            <a:r>
              <a:rPr dirty="0" sz="2350" spc="-365" i="1">
                <a:latin typeface="Cambria"/>
                <a:cs typeface="Cambria"/>
              </a:rPr>
              <a:t>e’'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54824" y="4678256"/>
            <a:ext cx="133223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4869" algn="l"/>
              </a:tabLst>
            </a:pPr>
            <a:r>
              <a:rPr dirty="0" sz="2350" spc="-869" i="1">
                <a:solidFill>
                  <a:srgbClr val="111111"/>
                </a:solidFill>
                <a:latin typeface="Cambria"/>
                <a:cs typeface="Cambria"/>
              </a:rPr>
              <a:t>—</a:t>
            </a:r>
            <a:r>
              <a:rPr dirty="0" sz="2350" spc="330" i="1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dirty="0" sz="2350" spc="-75" i="1">
                <a:latin typeface="Cambria"/>
                <a:cs typeface="Cambria"/>
              </a:rPr>
              <a:t>ñ</a:t>
            </a:r>
            <a:r>
              <a:rPr dirty="0" sz="2350" spc="-285" i="1">
                <a:latin typeface="Cambria"/>
                <a:cs typeface="Cambria"/>
              </a:rPr>
              <a:t> </a:t>
            </a:r>
            <a:r>
              <a:rPr dirty="0" sz="2350" spc="-50" i="1">
                <a:latin typeface="Cambria"/>
                <a:cs typeface="Cambria"/>
              </a:rPr>
              <a:t>e’	</a:t>
            </a:r>
            <a:r>
              <a:rPr dirty="0" sz="2350" spc="-869" i="1">
                <a:solidFill>
                  <a:srgbClr val="363636"/>
                </a:solidFill>
                <a:latin typeface="Cambria"/>
                <a:cs typeface="Cambria"/>
              </a:rPr>
              <a:t>—</a:t>
            </a:r>
            <a:r>
              <a:rPr dirty="0" sz="2350" spc="145" i="1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dirty="0" sz="2350" spc="100" i="1">
                <a:latin typeface="Cambria"/>
                <a:cs typeface="Cambria"/>
              </a:rPr>
              <a:t>4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497113" y="4678256"/>
            <a:ext cx="108839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-25" i="1">
                <a:latin typeface="Cambria"/>
                <a:cs typeface="Cambria"/>
              </a:rPr>
              <a:t>intersect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42840" y="4678256"/>
            <a:ext cx="78867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-20" i="1">
                <a:solidFill>
                  <a:srgbClr val="050505"/>
                </a:solidFill>
                <a:latin typeface="Cambria"/>
                <a:cs typeface="Cambria"/>
              </a:rPr>
              <a:t>x-</a:t>
            </a:r>
            <a:r>
              <a:rPr dirty="0" sz="2350" spc="-105" i="1">
                <a:solidFill>
                  <a:srgbClr val="050505"/>
                </a:solidFill>
                <a:latin typeface="Cambria"/>
                <a:cs typeface="Cambria"/>
              </a:rPr>
              <a:t> </a:t>
            </a:r>
            <a:r>
              <a:rPr dirty="0" sz="2350" spc="-25" i="1">
                <a:latin typeface="Cambria"/>
                <a:cs typeface="Cambria"/>
              </a:rPr>
              <a:t>axis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48523" y="8236101"/>
            <a:ext cx="2980055" cy="903605"/>
          </a:xfrm>
          <a:prstGeom prst="rect">
            <a:avLst/>
          </a:prstGeom>
          <a:ln w="17950">
            <a:solidFill>
              <a:srgbClr val="1F1F23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marL="458470">
              <a:lnSpc>
                <a:spcPct val="100000"/>
              </a:lnSpc>
              <a:spcBef>
                <a:spcPts val="1370"/>
              </a:spcBef>
              <a:tabLst>
                <a:tab pos="1703705" algn="l"/>
                <a:tab pos="2132330" algn="l"/>
              </a:tabLst>
            </a:pPr>
            <a:r>
              <a:rPr dirty="0" sz="2750" spc="170" i="1">
                <a:latin typeface="Times New Roman"/>
                <a:cs typeface="Times New Roman"/>
              </a:rPr>
              <a:t>e"du</a:t>
            </a:r>
            <a:r>
              <a:rPr dirty="0" sz="2750" spc="310" i="1">
                <a:latin typeface="Times New Roman"/>
                <a:cs typeface="Times New Roman"/>
              </a:rPr>
              <a:t> </a:t>
            </a:r>
            <a:r>
              <a:rPr dirty="0" sz="2750" spc="-1645" i="1">
                <a:latin typeface="Times New Roman"/>
                <a:cs typeface="Times New Roman"/>
              </a:rPr>
              <a:t>——	</a:t>
            </a:r>
            <a:r>
              <a:rPr dirty="0" sz="2750" spc="-790">
                <a:latin typeface="Times New Roman"/>
                <a:cs typeface="Times New Roman"/>
              </a:rPr>
              <a:t>e"	</a:t>
            </a:r>
            <a:r>
              <a:rPr dirty="0" sz="2750" spc="150">
                <a:latin typeface="Times New Roman"/>
                <a:cs typeface="Times New Roman"/>
              </a:rPr>
              <a:t>+</a:t>
            </a:r>
            <a:r>
              <a:rPr dirty="0" sz="2750" spc="170">
                <a:latin typeface="Times New Roman"/>
                <a:cs typeface="Times New Roman"/>
              </a:rPr>
              <a:t> </a:t>
            </a:r>
            <a:r>
              <a:rPr dirty="0" sz="2750" spc="-65" i="1">
                <a:latin typeface="Times New Roman"/>
                <a:cs typeface="Times New Roman"/>
              </a:rPr>
              <a:t>c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87030" y="12553359"/>
            <a:ext cx="2059305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937260" algn="l"/>
                <a:tab pos="1421765" algn="l"/>
                <a:tab pos="1753870" algn="l"/>
              </a:tabLst>
            </a:pPr>
            <a:r>
              <a:rPr dirty="0" sz="2750" spc="-120" i="1">
                <a:latin typeface="Cambria"/>
                <a:cs typeface="Cambria"/>
              </a:rPr>
              <a:t>Ex</a:t>
            </a:r>
            <a:r>
              <a:rPr dirty="0" sz="2750" spc="310" i="1">
                <a:latin typeface="Cambria"/>
                <a:cs typeface="Cambria"/>
              </a:rPr>
              <a:t> </a:t>
            </a:r>
            <a:r>
              <a:rPr dirty="0" sz="2750" spc="-440" i="1">
                <a:latin typeface="Cambria"/>
                <a:cs typeface="Cambria"/>
              </a:rPr>
              <a:t>/	</a:t>
            </a:r>
            <a:r>
              <a:rPr dirty="0" sz="2750" spc="-375" i="1">
                <a:latin typeface="Cambria"/>
                <a:cs typeface="Cambria"/>
              </a:rPr>
              <a:t>e•!	</a:t>
            </a:r>
            <a:r>
              <a:rPr dirty="0" baseline="18181" sz="4125" spc="-472" i="1">
                <a:latin typeface="Cambria"/>
                <a:cs typeface="Cambria"/>
              </a:rPr>
              <a:t>e	</a:t>
            </a:r>
            <a:r>
              <a:rPr dirty="0" sz="2750" spc="-345" i="1">
                <a:latin typeface="Cambria"/>
                <a:cs typeface="Cambria"/>
              </a:rPr>
              <a:t>dx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931703" y="12553359"/>
            <a:ext cx="1681480" cy="44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6625" algn="l"/>
              </a:tabLst>
            </a:pPr>
            <a:r>
              <a:rPr dirty="0" sz="2750" spc="130">
                <a:latin typeface="Cambria"/>
                <a:cs typeface="Cambria"/>
              </a:rPr>
              <a:t>d</a:t>
            </a:r>
            <a:r>
              <a:rPr dirty="0" sz="2750" spc="135">
                <a:latin typeface="Cambria"/>
                <a:cs typeface="Cambria"/>
              </a:rPr>
              <a:t>u</a:t>
            </a:r>
            <a:r>
              <a:rPr dirty="0" sz="2750" spc="150">
                <a:latin typeface="Cambria"/>
                <a:cs typeface="Cambria"/>
              </a:rPr>
              <a:t> </a:t>
            </a:r>
            <a:r>
              <a:rPr dirty="0" sz="2750" spc="135">
                <a:latin typeface="Cambria"/>
                <a:cs typeface="Cambria"/>
              </a:rPr>
              <a:t>=</a:t>
            </a:r>
            <a:r>
              <a:rPr dirty="0" sz="2750">
                <a:latin typeface="Cambria"/>
                <a:cs typeface="Cambria"/>
              </a:rPr>
              <a:t>	</a:t>
            </a:r>
            <a:r>
              <a:rPr dirty="0" sz="2750" spc="110">
                <a:latin typeface="Cambria"/>
                <a:cs typeface="Cambria"/>
              </a:rPr>
              <a:t>e*dz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69441" y="12505493"/>
            <a:ext cx="4083050" cy="147066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73660">
              <a:lnSpc>
                <a:spcPct val="100000"/>
              </a:lnSpc>
              <a:spcBef>
                <a:spcPts val="545"/>
              </a:spcBef>
              <a:tabLst>
                <a:tab pos="556260" algn="l"/>
                <a:tab pos="1707514" algn="l"/>
                <a:tab pos="2480310" algn="l"/>
                <a:tab pos="3709035" algn="l"/>
              </a:tabLst>
            </a:pPr>
            <a:r>
              <a:rPr dirty="0" baseline="1010" sz="4125" spc="-2812" i="1">
                <a:latin typeface="Cambria"/>
                <a:cs typeface="Cambria"/>
              </a:rPr>
              <a:t>——	</a:t>
            </a:r>
            <a:r>
              <a:rPr dirty="0" baseline="1010" sz="4125" spc="-232" i="1">
                <a:latin typeface="Cambria"/>
                <a:cs typeface="Cambria"/>
              </a:rPr>
              <a:t>f</a:t>
            </a:r>
            <a:r>
              <a:rPr dirty="0" baseline="1010" sz="4125" spc="375" i="1">
                <a:latin typeface="Cambria"/>
                <a:cs typeface="Cambria"/>
              </a:rPr>
              <a:t> </a:t>
            </a:r>
            <a:r>
              <a:rPr dirty="0" baseline="1010" sz="4125" spc="82" i="1">
                <a:latin typeface="Cambria"/>
                <a:cs typeface="Cambria"/>
              </a:rPr>
              <a:t>e•.</a:t>
            </a:r>
            <a:r>
              <a:rPr dirty="0" baseline="1010" sz="4125" spc="-419" i="1">
                <a:latin typeface="Cambria"/>
                <a:cs typeface="Cambria"/>
              </a:rPr>
              <a:t> </a:t>
            </a:r>
            <a:r>
              <a:rPr dirty="0" sz="2750" spc="-250" i="1">
                <a:latin typeface="Cambria"/>
                <a:cs typeface="Cambria"/>
              </a:rPr>
              <a:t>e</a:t>
            </a:r>
            <a:r>
              <a:rPr dirty="0" baseline="20202" sz="4125" spc="-375" i="1">
                <a:latin typeface="Cambria"/>
                <a:cs typeface="Cambria"/>
              </a:rPr>
              <a:t>d	</a:t>
            </a:r>
            <a:r>
              <a:rPr dirty="0" baseline="1010" sz="4125" spc="-922" i="1">
                <a:latin typeface="Cambria"/>
                <a:cs typeface="Cambria"/>
              </a:rPr>
              <a:t>dv	</a:t>
            </a:r>
            <a:r>
              <a:rPr dirty="0" baseline="1010" sz="4125" spc="120" i="1">
                <a:latin typeface="Cambria"/>
                <a:cs typeface="Cambria"/>
              </a:rPr>
              <a:t>let</a:t>
            </a:r>
            <a:r>
              <a:rPr dirty="0" baseline="1010" sz="4125" spc="345" i="1">
                <a:latin typeface="Cambria"/>
                <a:cs typeface="Cambria"/>
              </a:rPr>
              <a:t> </a:t>
            </a:r>
            <a:r>
              <a:rPr dirty="0" baseline="1010" sz="4125" spc="202">
                <a:latin typeface="Cambria"/>
                <a:cs typeface="Cambria"/>
              </a:rPr>
              <a:t>u</a:t>
            </a:r>
            <a:r>
              <a:rPr dirty="0" baseline="1010" sz="4125" spc="195">
                <a:latin typeface="Cambria"/>
                <a:cs typeface="Cambria"/>
              </a:rPr>
              <a:t> </a:t>
            </a:r>
            <a:r>
              <a:rPr dirty="0" baseline="1010" sz="4125" spc="-2812" i="1">
                <a:latin typeface="Cambria"/>
                <a:cs typeface="Cambria"/>
              </a:rPr>
              <a:t>——	</a:t>
            </a:r>
            <a:r>
              <a:rPr dirty="0" baseline="1010" sz="4125" spc="-217" i="1">
                <a:latin typeface="Cambria"/>
                <a:cs typeface="Cambria"/>
              </a:rPr>
              <a:t>e^</a:t>
            </a:r>
            <a:endParaRPr baseline="1010" sz="4125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445"/>
              </a:spcBef>
              <a:tabLst>
                <a:tab pos="702310" algn="l"/>
                <a:tab pos="2004060" algn="l"/>
                <a:tab pos="2748280" algn="l"/>
              </a:tabLst>
            </a:pPr>
            <a:r>
              <a:rPr dirty="0" sz="2750" spc="-1900" i="1">
                <a:latin typeface="Cambria"/>
                <a:cs typeface="Cambria"/>
              </a:rPr>
              <a:t>——	</a:t>
            </a:r>
            <a:r>
              <a:rPr dirty="0" sz="2750" spc="40" i="1">
                <a:latin typeface="Cambria"/>
                <a:cs typeface="Cambria"/>
              </a:rPr>
              <a:t>e"</a:t>
            </a:r>
            <a:r>
              <a:rPr dirty="0" sz="2750" spc="290" i="1">
                <a:latin typeface="Cambria"/>
                <a:cs typeface="Cambria"/>
              </a:rPr>
              <a:t> </a:t>
            </a:r>
            <a:r>
              <a:rPr dirty="0" sz="2750" spc="10" i="1">
                <a:latin typeface="Cambria"/>
                <a:cs typeface="Cambria"/>
              </a:rPr>
              <a:t>du</a:t>
            </a:r>
            <a:r>
              <a:rPr dirty="0" sz="2750" spc="204" i="1">
                <a:latin typeface="Cambria"/>
                <a:cs typeface="Cambria"/>
              </a:rPr>
              <a:t> </a:t>
            </a:r>
            <a:r>
              <a:rPr dirty="0" sz="2750" spc="-1900" i="1">
                <a:latin typeface="Cambria"/>
                <a:cs typeface="Cambria"/>
              </a:rPr>
              <a:t>——	</a:t>
            </a:r>
            <a:r>
              <a:rPr dirty="0" sz="2750" spc="5" i="1">
                <a:latin typeface="Cambria"/>
                <a:cs typeface="Cambria"/>
              </a:rPr>
              <a:t>e"</a:t>
            </a:r>
            <a:r>
              <a:rPr dirty="0" sz="2750" spc="370" i="1">
                <a:latin typeface="Cambria"/>
                <a:cs typeface="Cambria"/>
              </a:rPr>
              <a:t> </a:t>
            </a:r>
            <a:r>
              <a:rPr dirty="0" sz="2750" spc="10" i="1">
                <a:latin typeface="Cambria"/>
                <a:cs typeface="Cambria"/>
              </a:rPr>
              <a:t>+	</a:t>
            </a:r>
            <a:r>
              <a:rPr dirty="0" sz="2750" spc="-50" i="1">
                <a:latin typeface="Cambria"/>
                <a:cs typeface="Cambria"/>
              </a:rPr>
              <a:t>c</a:t>
            </a:r>
            <a:endParaRPr sz="2750">
              <a:latin typeface="Cambria"/>
              <a:cs typeface="Cambria"/>
            </a:endParaRPr>
          </a:p>
          <a:p>
            <a:pPr algn="ctr" marL="455295">
              <a:lnSpc>
                <a:spcPct val="100000"/>
              </a:lnSpc>
              <a:spcBef>
                <a:spcPts val="585"/>
              </a:spcBef>
              <a:tabLst>
                <a:tab pos="859790" algn="l"/>
                <a:tab pos="1398270" algn="l"/>
                <a:tab pos="1720214" algn="l"/>
              </a:tabLst>
            </a:pPr>
            <a:r>
              <a:rPr dirty="0" sz="2750" spc="-1955" i="1">
                <a:latin typeface="Cambria"/>
                <a:cs typeface="Cambria"/>
              </a:rPr>
              <a:t>——	</a:t>
            </a:r>
            <a:r>
              <a:rPr dirty="0" baseline="-3030" sz="4125" spc="52" i="1">
                <a:latin typeface="Cambria"/>
                <a:cs typeface="Cambria"/>
              </a:rPr>
              <a:t>e</a:t>
            </a:r>
            <a:r>
              <a:rPr dirty="0" baseline="17171" sz="4125" spc="52" i="1">
                <a:latin typeface="Cambria"/>
                <a:cs typeface="Cambria"/>
              </a:rPr>
              <a:t>e‘	</a:t>
            </a:r>
            <a:r>
              <a:rPr dirty="0" sz="2750" spc="-30" i="1">
                <a:solidFill>
                  <a:srgbClr val="080808"/>
                </a:solidFill>
                <a:latin typeface="Cambria"/>
                <a:cs typeface="Cambria"/>
              </a:rPr>
              <a:t>+	</a:t>
            </a:r>
            <a:r>
              <a:rPr dirty="0" sz="2750" spc="-50" i="1">
                <a:latin typeface="Cambria"/>
                <a:cs typeface="Cambria"/>
              </a:rPr>
              <a:t>c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83946" y="6921758"/>
            <a:ext cx="3484879" cy="84518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356235" algn="l"/>
                <a:tab pos="627380" algn="l"/>
                <a:tab pos="1145540" algn="l"/>
                <a:tab pos="2001520" algn="l"/>
                <a:tab pos="2669540" algn="l"/>
              </a:tabLst>
            </a:pPr>
            <a:r>
              <a:rPr dirty="0" sz="2250" spc="-350" i="1">
                <a:latin typeface="Cambria"/>
                <a:cs typeface="Cambria"/>
              </a:rPr>
              <a:t>e’	</a:t>
            </a:r>
            <a:r>
              <a:rPr dirty="0" sz="2250" spc="-575">
                <a:latin typeface="Cambria"/>
                <a:cs typeface="Cambria"/>
              </a:rPr>
              <a:t>+	</a:t>
            </a:r>
            <a:r>
              <a:rPr dirty="0" sz="2250" spc="-160">
                <a:latin typeface="Cambria"/>
                <a:cs typeface="Cambria"/>
              </a:rPr>
              <a:t>1 </a:t>
            </a:r>
            <a:r>
              <a:rPr dirty="0" sz="2250" spc="-95">
                <a:latin typeface="Cambria"/>
                <a:cs typeface="Cambria"/>
              </a:rPr>
              <a:t> </a:t>
            </a:r>
            <a:r>
              <a:rPr dirty="0" sz="2250" spc="-160">
                <a:latin typeface="Cambria"/>
                <a:cs typeface="Cambria"/>
              </a:rPr>
              <a:t>=	</a:t>
            </a:r>
            <a:r>
              <a:rPr dirty="0" sz="2250" spc="-85">
                <a:latin typeface="Cambria"/>
                <a:cs typeface="Cambria"/>
              </a:rPr>
              <a:t>0	</a:t>
            </a:r>
            <a:r>
              <a:rPr dirty="0" sz="2250" spc="40">
                <a:latin typeface="Cambria"/>
                <a:cs typeface="Cambria"/>
              </a:rPr>
              <a:t>e*</a:t>
            </a:r>
            <a:r>
              <a:rPr dirty="0" sz="2250" spc="305">
                <a:latin typeface="Cambria"/>
                <a:cs typeface="Cambria"/>
              </a:rPr>
              <a:t> </a:t>
            </a:r>
            <a:r>
              <a:rPr dirty="0" sz="2250" spc="50">
                <a:latin typeface="Cambria"/>
                <a:cs typeface="Cambria"/>
              </a:rPr>
              <a:t>=	</a:t>
            </a:r>
            <a:r>
              <a:rPr dirty="0" sz="2250" spc="-220">
                <a:latin typeface="Cambria"/>
                <a:cs typeface="Cambria"/>
              </a:rPr>
              <a:t>fi</a:t>
            </a:r>
            <a:endParaRPr sz="2250">
              <a:latin typeface="Cambria"/>
              <a:cs typeface="Cambria"/>
            </a:endParaRPr>
          </a:p>
          <a:p>
            <a:pPr marL="298450">
              <a:lnSpc>
                <a:spcPct val="100000"/>
              </a:lnSpc>
              <a:spcBef>
                <a:spcPts val="420"/>
              </a:spcBef>
              <a:tabLst>
                <a:tab pos="728345" algn="l"/>
                <a:tab pos="1689735" algn="l"/>
              </a:tabLst>
            </a:pPr>
            <a:r>
              <a:rPr dirty="0" sz="2450" spc="-45" i="1">
                <a:latin typeface="Cambria"/>
                <a:cs typeface="Cambria"/>
              </a:rPr>
              <a:t>e•	</a:t>
            </a:r>
            <a:r>
              <a:rPr dirty="0" sz="2450" spc="-1645">
                <a:latin typeface="Cambria"/>
                <a:cs typeface="Cambria"/>
              </a:rPr>
              <a:t>——</a:t>
            </a:r>
            <a:r>
              <a:rPr dirty="0" sz="2450" spc="455">
                <a:latin typeface="Cambria"/>
                <a:cs typeface="Cambria"/>
              </a:rPr>
              <a:t> </a:t>
            </a:r>
            <a:r>
              <a:rPr dirty="0" sz="2450" spc="-380">
                <a:latin typeface="Cambria"/>
                <a:cs typeface="Cambria"/>
              </a:rPr>
              <a:t>—1	</a:t>
            </a:r>
            <a:r>
              <a:rPr dirty="0" sz="2450" spc="15">
                <a:latin typeface="Cambria"/>
                <a:cs typeface="Cambria"/>
              </a:rPr>
              <a:t>neglect</a:t>
            </a:r>
            <a:r>
              <a:rPr dirty="0" sz="2450" spc="90">
                <a:latin typeface="Cambria"/>
                <a:cs typeface="Cambria"/>
              </a:rPr>
              <a:t> </a:t>
            </a:r>
            <a:r>
              <a:rPr dirty="0" sz="2450" spc="15">
                <a:latin typeface="Cambria"/>
                <a:cs typeface="Cambria"/>
              </a:rPr>
              <a:t>Since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210423" y="6921758"/>
            <a:ext cx="1301750" cy="84518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519430" algn="l"/>
              </a:tabLst>
            </a:pPr>
            <a:r>
              <a:rPr dirty="0" sz="2250" spc="-75">
                <a:latin typeface="Cambria"/>
                <a:cs typeface="Cambria"/>
              </a:rPr>
              <a:t>x</a:t>
            </a:r>
            <a:r>
              <a:rPr dirty="0" sz="2250" spc="285">
                <a:latin typeface="Cambria"/>
                <a:cs typeface="Cambria"/>
              </a:rPr>
              <a:t> </a:t>
            </a:r>
            <a:r>
              <a:rPr dirty="0" sz="2250" spc="-85">
                <a:solidFill>
                  <a:srgbClr val="1F1F1F"/>
                </a:solidFill>
                <a:latin typeface="Cambria"/>
                <a:cs typeface="Cambria"/>
              </a:rPr>
              <a:t>=	</a:t>
            </a:r>
            <a:r>
              <a:rPr dirty="0" sz="2250" spc="-110">
                <a:latin typeface="Cambria"/>
                <a:cs typeface="Cambria"/>
              </a:rPr>
              <a:t>In</a:t>
            </a:r>
            <a:r>
              <a:rPr dirty="0" sz="2250" spc="25">
                <a:latin typeface="Cambria"/>
                <a:cs typeface="Cambria"/>
              </a:rPr>
              <a:t> </a:t>
            </a:r>
            <a:r>
              <a:rPr dirty="0" sz="2250" spc="-50">
                <a:solidFill>
                  <a:srgbClr val="0A0A0A"/>
                </a:solidFill>
                <a:latin typeface="Cambria"/>
                <a:cs typeface="Cambria"/>
              </a:rPr>
              <a:t>4</a:t>
            </a:r>
            <a:endParaRPr sz="2250">
              <a:latin typeface="Cambria"/>
              <a:cs typeface="Cambria"/>
            </a:endParaRPr>
          </a:p>
          <a:p>
            <a:pPr marL="281305">
              <a:lnSpc>
                <a:spcPct val="100000"/>
              </a:lnSpc>
              <a:spcBef>
                <a:spcPts val="420"/>
              </a:spcBef>
              <a:tabLst>
                <a:tab pos="777240" algn="l"/>
                <a:tab pos="1117600" algn="l"/>
              </a:tabLst>
            </a:pPr>
            <a:r>
              <a:rPr dirty="0" sz="2450" spc="160" i="1">
                <a:solidFill>
                  <a:srgbClr val="3D3D3D"/>
                </a:solidFill>
                <a:latin typeface="Cambria"/>
                <a:cs typeface="Cambria"/>
              </a:rPr>
              <a:t>e</a:t>
            </a:r>
            <a:r>
              <a:rPr dirty="0" sz="2450" spc="-50" i="1">
                <a:solidFill>
                  <a:srgbClr val="080808"/>
                </a:solidFill>
                <a:latin typeface="Cambria"/>
                <a:cs typeface="Cambria"/>
              </a:rPr>
              <a:t>^</a:t>
            </a:r>
            <a:r>
              <a:rPr dirty="0" sz="2450" i="1">
                <a:solidFill>
                  <a:srgbClr val="080808"/>
                </a:solidFill>
                <a:latin typeface="Cambria"/>
                <a:cs typeface="Cambria"/>
              </a:rPr>
              <a:t>	</a:t>
            </a:r>
            <a:r>
              <a:rPr dirty="0" sz="2450" spc="-55">
                <a:latin typeface="Cambria"/>
                <a:cs typeface="Cambria"/>
              </a:rPr>
              <a:t>&gt;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-15">
                <a:latin typeface="Cambria"/>
                <a:cs typeface="Cambria"/>
              </a:rPr>
              <a:t>0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849078" y="7367279"/>
            <a:ext cx="104711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80">
                <a:latin typeface="Cambria"/>
                <a:cs typeface="Cambria"/>
              </a:rPr>
              <a:t>olwnys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84583" y="10187438"/>
            <a:ext cx="223266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15669" algn="l"/>
              </a:tabLst>
            </a:pPr>
            <a:r>
              <a:rPr dirty="0" sz="2650" spc="65" i="1">
                <a:latin typeface="Cambria"/>
                <a:cs typeface="Cambria"/>
              </a:rPr>
              <a:t>du</a:t>
            </a:r>
            <a:r>
              <a:rPr dirty="0" sz="2650" spc="210" i="1">
                <a:latin typeface="Cambria"/>
                <a:cs typeface="Cambria"/>
              </a:rPr>
              <a:t> </a:t>
            </a:r>
            <a:r>
              <a:rPr dirty="0" sz="2650" spc="-1805" i="1">
                <a:latin typeface="Cambria"/>
                <a:cs typeface="Cambria"/>
              </a:rPr>
              <a:t>——	</a:t>
            </a:r>
            <a:r>
              <a:rPr dirty="0" baseline="-4192" sz="3975" spc="-22">
                <a:latin typeface="Cambria"/>
                <a:cs typeface="Cambria"/>
              </a:rPr>
              <a:t>sec</a:t>
            </a:r>
            <a:r>
              <a:rPr dirty="0" baseline="22222" sz="2625" spc="-22">
                <a:latin typeface="Cambria"/>
                <a:cs typeface="Cambria"/>
              </a:rPr>
              <a:t>2 </a:t>
            </a:r>
            <a:r>
              <a:rPr dirty="0" sz="2650" spc="-25" i="1">
                <a:latin typeface="Cambria"/>
                <a:cs typeface="Cambria"/>
              </a:rPr>
              <a:t>x</a:t>
            </a:r>
            <a:r>
              <a:rPr dirty="0" sz="2650" spc="-100" i="1">
                <a:latin typeface="Cambria"/>
                <a:cs typeface="Cambria"/>
              </a:rPr>
              <a:t> </a:t>
            </a:r>
            <a:r>
              <a:rPr dirty="0" sz="2650" spc="55" i="1">
                <a:latin typeface="Cambria"/>
                <a:cs typeface="Cambria"/>
              </a:rPr>
              <a:t>dx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42789" y="10187438"/>
            <a:ext cx="2809875" cy="8426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1790">
              <a:lnSpc>
                <a:spcPct val="100000"/>
              </a:lnSpc>
              <a:spcBef>
                <a:spcPts val="100"/>
              </a:spcBef>
              <a:tabLst>
                <a:tab pos="1546225" algn="l"/>
              </a:tabLst>
            </a:pPr>
            <a:r>
              <a:rPr dirty="0" sz="2650" spc="5" i="1">
                <a:latin typeface="Cambria"/>
                <a:cs typeface="Cambria"/>
              </a:rPr>
              <a:t>Let</a:t>
            </a:r>
            <a:r>
              <a:rPr dirty="0" sz="2650" spc="215" i="1">
                <a:latin typeface="Cambria"/>
                <a:cs typeface="Cambria"/>
              </a:rPr>
              <a:t> </a:t>
            </a:r>
            <a:r>
              <a:rPr dirty="0" sz="2650" spc="130">
                <a:latin typeface="Cambria"/>
                <a:cs typeface="Cambria"/>
              </a:rPr>
              <a:t>u</a:t>
            </a:r>
            <a:r>
              <a:rPr dirty="0" sz="2650" spc="135">
                <a:latin typeface="Cambria"/>
                <a:cs typeface="Cambria"/>
              </a:rPr>
              <a:t> </a:t>
            </a:r>
            <a:r>
              <a:rPr dirty="0" sz="2650" spc="-930">
                <a:latin typeface="Cambria"/>
                <a:cs typeface="Cambria"/>
              </a:rPr>
              <a:t>—	</a:t>
            </a:r>
            <a:r>
              <a:rPr dirty="0" sz="2650" spc="-175">
                <a:latin typeface="Cambria"/>
                <a:cs typeface="Cambria"/>
              </a:rPr>
              <a:t>tan</a:t>
            </a:r>
            <a:r>
              <a:rPr dirty="0" sz="2650" spc="15">
                <a:latin typeface="Cambria"/>
                <a:cs typeface="Cambria"/>
              </a:rPr>
              <a:t> </a:t>
            </a:r>
            <a:r>
              <a:rPr dirty="0" sz="2650" spc="100">
                <a:latin typeface="Cambria"/>
                <a:cs typeface="Cambria"/>
              </a:rPr>
              <a:t>x</a:t>
            </a:r>
            <a:endParaRPr sz="2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605155" algn="l"/>
                <a:tab pos="1044575" algn="l"/>
                <a:tab pos="1906905" algn="l"/>
                <a:tab pos="2651125" algn="l"/>
              </a:tabLst>
            </a:pPr>
            <a:r>
              <a:rPr dirty="0" sz="2650" spc="-1780" i="1">
                <a:latin typeface="Cambria"/>
                <a:cs typeface="Cambria"/>
              </a:rPr>
              <a:t>——</a:t>
            </a:r>
            <a:r>
              <a:rPr dirty="0" sz="2650" spc="-1780" i="1">
                <a:latin typeface="Cambria"/>
                <a:cs typeface="Cambria"/>
              </a:rPr>
              <a:t>	</a:t>
            </a:r>
            <a:r>
              <a:rPr dirty="0" sz="2650" spc="100" i="1">
                <a:latin typeface="Cambria"/>
                <a:cs typeface="Cambria"/>
              </a:rPr>
              <a:t>e</a:t>
            </a:r>
            <a:r>
              <a:rPr dirty="0" sz="2650" spc="85" i="1">
                <a:latin typeface="Cambria"/>
                <a:cs typeface="Cambria"/>
              </a:rPr>
              <a:t>°</a:t>
            </a:r>
            <a:r>
              <a:rPr dirty="0" sz="2650" i="1">
                <a:latin typeface="Cambria"/>
                <a:cs typeface="Cambria"/>
              </a:rPr>
              <a:t>	</a:t>
            </a:r>
            <a:r>
              <a:rPr dirty="0" sz="2650" spc="60" i="1">
                <a:latin typeface="Cambria"/>
                <a:cs typeface="Cambria"/>
              </a:rPr>
              <a:t>d</a:t>
            </a:r>
            <a:r>
              <a:rPr dirty="0" sz="2650" spc="70" i="1">
                <a:latin typeface="Cambria"/>
                <a:cs typeface="Cambria"/>
              </a:rPr>
              <a:t>u</a:t>
            </a:r>
            <a:r>
              <a:rPr dirty="0" sz="2650" spc="70" i="1">
                <a:latin typeface="Cambria"/>
                <a:cs typeface="Cambria"/>
              </a:rPr>
              <a:t> </a:t>
            </a:r>
            <a:r>
              <a:rPr dirty="0" sz="2650" spc="-1805" i="1">
                <a:latin typeface="Cambria"/>
                <a:cs typeface="Cambria"/>
              </a:rPr>
              <a:t>——</a:t>
            </a:r>
            <a:r>
              <a:rPr dirty="0" sz="2650" i="1">
                <a:latin typeface="Cambria"/>
                <a:cs typeface="Cambria"/>
              </a:rPr>
              <a:t>	</a:t>
            </a:r>
            <a:r>
              <a:rPr dirty="0" sz="2650" spc="55" i="1">
                <a:latin typeface="Cambria"/>
                <a:cs typeface="Cambria"/>
              </a:rPr>
              <a:t>e</a:t>
            </a:r>
            <a:r>
              <a:rPr dirty="0" sz="2650" spc="50" i="1">
                <a:latin typeface="Cambria"/>
                <a:cs typeface="Cambria"/>
              </a:rPr>
              <a:t>"</a:t>
            </a:r>
            <a:r>
              <a:rPr dirty="0" sz="2650" i="1">
                <a:latin typeface="Cambria"/>
                <a:cs typeface="Cambria"/>
              </a:rPr>
              <a:t>	c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159929" y="10573365"/>
            <a:ext cx="125984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38784" algn="l"/>
              </a:tabLst>
            </a:pPr>
            <a:r>
              <a:rPr dirty="0" baseline="-4192" sz="3975" spc="-2782" i="1">
                <a:latin typeface="Cambria"/>
                <a:cs typeface="Cambria"/>
              </a:rPr>
              <a:t>——	</a:t>
            </a:r>
            <a:r>
              <a:rPr dirty="0" baseline="-18867" sz="3975" spc="-307">
                <a:latin typeface="Cambria"/>
                <a:cs typeface="Cambria"/>
              </a:rPr>
              <a:t>e</a:t>
            </a:r>
            <a:r>
              <a:rPr dirty="0" sz="2650" spc="-204">
                <a:latin typeface="Cambria"/>
                <a:cs typeface="Cambria"/>
              </a:rPr>
              <a:t>t</a:t>
            </a:r>
            <a:r>
              <a:rPr dirty="0" baseline="1048" sz="3975" spc="-307">
                <a:latin typeface="Cambria"/>
                <a:cs typeface="Cambria"/>
              </a:rPr>
              <a:t>an</a:t>
            </a:r>
            <a:r>
              <a:rPr dirty="0" baseline="1048" sz="3975" spc="-367">
                <a:latin typeface="Cambria"/>
                <a:cs typeface="Cambria"/>
              </a:rPr>
              <a:t> </a:t>
            </a:r>
            <a:r>
              <a:rPr dirty="0" baseline="8385" sz="3975" spc="-810">
                <a:solidFill>
                  <a:srgbClr val="0C0C0C"/>
                </a:solidFill>
                <a:latin typeface="Cambria"/>
                <a:cs typeface="Cambria"/>
              </a:rPr>
              <a:t>x</a:t>
            </a:r>
            <a:r>
              <a:rPr dirty="0" baseline="8385" sz="3975" spc="-810" i="1">
                <a:latin typeface="Cambria"/>
                <a:cs typeface="Cambria"/>
              </a:rPr>
              <a:t>+</a:t>
            </a:r>
            <a:endParaRPr baseline="8385" sz="3975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743792" y="10519515"/>
            <a:ext cx="14351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459" i="1">
                <a:latin typeface="Cambria"/>
                <a:cs typeface="Cambria"/>
              </a:rPr>
              <a:t>g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73463" y="3960252"/>
            <a:ext cx="31115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-175" i="1">
                <a:solidFill>
                  <a:srgbClr val="262626"/>
                </a:solidFill>
                <a:latin typeface="Cambria"/>
                <a:cs typeface="Cambria"/>
              </a:rPr>
              <a:t>‹i</a:t>
            </a:r>
            <a:r>
              <a:rPr dirty="0" sz="2350" spc="-185" i="1">
                <a:solidFill>
                  <a:srgbClr val="262626"/>
                </a:solidFill>
                <a:latin typeface="Cambria"/>
                <a:cs typeface="Cambria"/>
              </a:rPr>
              <a:t> </a:t>
            </a:r>
            <a:r>
              <a:rPr dirty="0" sz="2350" spc="-225" i="1">
                <a:solidFill>
                  <a:srgbClr val="2B2B2B"/>
                </a:solidFill>
                <a:latin typeface="Cambria"/>
                <a:cs typeface="Cambria"/>
              </a:rPr>
              <a:t>y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68749" y="11354194"/>
            <a:ext cx="331787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16000" algn="l"/>
                <a:tab pos="2695575" algn="l"/>
                <a:tab pos="3028950" algn="l"/>
              </a:tabLst>
            </a:pPr>
            <a:r>
              <a:rPr dirty="0" sz="2350" spc="-60">
                <a:latin typeface="Cambria"/>
                <a:cs typeface="Cambria"/>
              </a:rPr>
              <a:t>ex/	</a:t>
            </a:r>
            <a:r>
              <a:rPr dirty="0" sz="2350" spc="-55">
                <a:latin typeface="Cambria"/>
                <a:cs typeface="Cambria"/>
              </a:rPr>
              <a:t>e </a:t>
            </a:r>
            <a:r>
              <a:rPr dirty="0" baseline="23640" sz="3525" spc="-270">
                <a:latin typeface="Cambria"/>
                <a:cs typeface="Cambria"/>
              </a:rPr>
              <a:t>2  </a:t>
            </a:r>
            <a:r>
              <a:rPr dirty="0" baseline="23640" sz="3525" spc="-509">
                <a:latin typeface="Cambria"/>
                <a:cs typeface="Cambria"/>
              </a:rPr>
              <a:t>NX  </a:t>
            </a:r>
            <a:r>
              <a:rPr dirty="0" baseline="23640" sz="3525" spc="-494">
                <a:latin typeface="Cambria"/>
                <a:cs typeface="Cambria"/>
              </a:rPr>
              <a:t> </a:t>
            </a:r>
            <a:r>
              <a:rPr dirty="0" sz="2650" spc="-40" i="1">
                <a:latin typeface="Cambria"/>
                <a:cs typeface="Cambria"/>
              </a:rPr>
              <a:t>dx:</a:t>
            </a:r>
            <a:r>
              <a:rPr dirty="0" sz="2650" spc="140" i="1">
                <a:latin typeface="Cambria"/>
                <a:cs typeface="Cambria"/>
              </a:rPr>
              <a:t> </a:t>
            </a:r>
            <a:r>
              <a:rPr dirty="0" sz="2650" spc="-875" i="1">
                <a:latin typeface="Cambria"/>
                <a:cs typeface="Cambria"/>
              </a:rPr>
              <a:t>—-	</a:t>
            </a:r>
            <a:r>
              <a:rPr dirty="0" sz="2450" spc="-50">
                <a:latin typeface="Cambria"/>
                <a:cs typeface="Cambria"/>
              </a:rPr>
              <a:t>‘</a:t>
            </a:r>
            <a:r>
              <a:rPr dirty="0" sz="2650" spc="-50" i="1">
                <a:latin typeface="Cambria"/>
                <a:cs typeface="Cambria"/>
              </a:rPr>
              <a:t>)	</a:t>
            </a:r>
            <a:r>
              <a:rPr dirty="0" baseline="1133" sz="3675" spc="120" i="1">
                <a:latin typeface="Cambria"/>
                <a:cs typeface="Cambria"/>
              </a:rPr>
              <a:t>e'</a:t>
            </a:r>
            <a:endParaRPr baseline="1133" sz="3675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744277" y="11322282"/>
            <a:ext cx="12446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85">
                <a:latin typeface="Cambria"/>
                <a:cs typeface="Cambria"/>
              </a:rPr>
              <a:t>2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957103" y="11370149"/>
            <a:ext cx="69532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 spc="114" i="1">
                <a:latin typeface="Cambria"/>
                <a:cs typeface="Cambria"/>
              </a:rPr>
              <a:t>dx</a:t>
            </a:r>
            <a:r>
              <a:rPr dirty="0" sz="2450" spc="355" i="1">
                <a:latin typeface="Cambria"/>
                <a:cs typeface="Cambria"/>
              </a:rPr>
              <a:t> </a:t>
            </a:r>
            <a:r>
              <a:rPr dirty="0" sz="2450" spc="-1620" i="1">
                <a:latin typeface="Cambria"/>
                <a:cs typeface="Cambria"/>
              </a:rPr>
              <a:t>——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160828" y="11370149"/>
            <a:ext cx="217106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5290" algn="l"/>
                <a:tab pos="881380" algn="l"/>
                <a:tab pos="1357630" algn="l"/>
                <a:tab pos="1701164" algn="l"/>
                <a:tab pos="2021205" algn="l"/>
              </a:tabLst>
            </a:pPr>
            <a:r>
              <a:rPr dirty="0" sz="2450" spc="-735" i="1">
                <a:latin typeface="Cambria"/>
                <a:cs typeface="Cambria"/>
              </a:rPr>
              <a:t>x</a:t>
            </a:r>
            <a:r>
              <a:rPr dirty="0" sz="2450" spc="-345" i="1">
                <a:latin typeface="Cambria"/>
                <a:cs typeface="Cambria"/>
              </a:rPr>
              <a:t>’</a:t>
            </a:r>
            <a:r>
              <a:rPr dirty="0" sz="2450" i="1">
                <a:latin typeface="Cambria"/>
                <a:cs typeface="Cambria"/>
              </a:rPr>
              <a:t>	</a:t>
            </a:r>
            <a:r>
              <a:rPr dirty="0" sz="2450" spc="-855" i="1">
                <a:latin typeface="Cambria"/>
                <a:cs typeface="Cambria"/>
              </a:rPr>
              <a:t>d</a:t>
            </a:r>
            <a:r>
              <a:rPr dirty="0" sz="2450" spc="-730" i="1">
                <a:latin typeface="Cambria"/>
                <a:cs typeface="Cambria"/>
              </a:rPr>
              <a:t>x</a:t>
            </a:r>
            <a:r>
              <a:rPr dirty="0" sz="2450" i="1">
                <a:latin typeface="Cambria"/>
                <a:cs typeface="Cambria"/>
              </a:rPr>
              <a:t>	</a:t>
            </a:r>
            <a:r>
              <a:rPr dirty="0" sz="2450" spc="-1620" i="1">
                <a:latin typeface="Cambria"/>
                <a:cs typeface="Cambria"/>
              </a:rPr>
              <a:t>——</a:t>
            </a:r>
            <a:r>
              <a:rPr dirty="0" sz="2450" i="1">
                <a:latin typeface="Cambria"/>
                <a:cs typeface="Cambria"/>
              </a:rPr>
              <a:t>	</a:t>
            </a:r>
            <a:r>
              <a:rPr dirty="0" sz="2450" spc="70">
                <a:latin typeface="Cambria"/>
                <a:cs typeface="Cambria"/>
              </a:rPr>
              <a:t>3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70">
                <a:latin typeface="Cambria"/>
                <a:cs typeface="Cambria"/>
              </a:rPr>
              <a:t>+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10" i="1">
                <a:latin typeface="Cambria"/>
                <a:cs typeface="Cambria"/>
              </a:rPr>
              <a:t>c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306306" y="15972353"/>
            <a:ext cx="4563745" cy="1831975"/>
          </a:xfrm>
          <a:prstGeom prst="rect">
            <a:avLst/>
          </a:prstGeom>
        </p:spPr>
        <p:txBody>
          <a:bodyPr wrap="square" lIns="0" tIns="224154" rIns="0" bIns="0" rtlCol="0" vert="horz">
            <a:spAutoFit/>
          </a:bodyPr>
          <a:lstStyle/>
          <a:p>
            <a:pPr marL="6350">
              <a:lnSpc>
                <a:spcPct val="100000"/>
              </a:lnSpc>
              <a:spcBef>
                <a:spcPts val="1764"/>
              </a:spcBef>
              <a:tabLst>
                <a:tab pos="739775" algn="l"/>
                <a:tab pos="1421765" algn="l"/>
              </a:tabLst>
            </a:pPr>
            <a:r>
              <a:rPr dirty="0" sz="2850" spc="-100">
                <a:latin typeface="Consolas"/>
                <a:cs typeface="Consolas"/>
              </a:rPr>
              <a:t>2)	p-	</a:t>
            </a:r>
            <a:r>
              <a:rPr dirty="0" sz="2850" spc="-105">
                <a:latin typeface="Consolas"/>
                <a:cs typeface="Consolas"/>
              </a:rPr>
              <a:t>u”*</a:t>
            </a:r>
            <a:endParaRPr sz="285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670"/>
              </a:spcBef>
              <a:tabLst>
                <a:tab pos="573405" algn="l"/>
                <a:tab pos="1533525" algn="l"/>
                <a:tab pos="1950720" algn="l"/>
              </a:tabLst>
            </a:pPr>
            <a:r>
              <a:rPr dirty="0" sz="2850" spc="114">
                <a:latin typeface="Times New Roman"/>
                <a:cs typeface="Times New Roman"/>
              </a:rPr>
              <a:t>3)	</a:t>
            </a:r>
            <a:r>
              <a:rPr dirty="0" sz="2850" spc="90">
                <a:latin typeface="Times New Roman"/>
                <a:cs typeface="Times New Roman"/>
              </a:rPr>
              <a:t>(n*)"	</a:t>
            </a:r>
            <a:r>
              <a:rPr dirty="0" sz="2850" spc="-1315">
                <a:latin typeface="Times New Roman"/>
                <a:cs typeface="Times New Roman"/>
              </a:rPr>
              <a:t>—	</a:t>
            </a:r>
            <a:r>
              <a:rPr dirty="0" sz="2850" spc="-620">
                <a:latin typeface="Times New Roman"/>
                <a:cs typeface="Times New Roman"/>
              </a:rPr>
              <a:t>n“</a:t>
            </a:r>
            <a:endParaRPr sz="28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09"/>
              </a:spcBef>
            </a:pPr>
            <a:r>
              <a:rPr dirty="0" sz="2950" spc="-150">
                <a:latin typeface="Courier New"/>
                <a:cs typeface="Courier New"/>
              </a:rPr>
              <a:t>65</a:t>
            </a:r>
            <a:endParaRPr sz="29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1288" y="4000494"/>
            <a:ext cx="3150504" cy="1247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81501" y="886945"/>
            <a:ext cx="11973765" cy="129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21337" y="3230579"/>
            <a:ext cx="6750684" cy="0"/>
          </a:xfrm>
          <a:custGeom>
            <a:avLst/>
            <a:gdLst/>
            <a:ahLst/>
            <a:cxnLst/>
            <a:rect l="l" t="t" r="r" b="b"/>
            <a:pathLst>
              <a:path w="6750684" h="0">
                <a:moveTo>
                  <a:pt x="0" y="0"/>
                </a:moveTo>
                <a:lnTo>
                  <a:pt x="6750642" y="0"/>
                </a:lnTo>
              </a:path>
            </a:pathLst>
          </a:custGeom>
          <a:ln w="18478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51619" y="8013303"/>
            <a:ext cx="0" cy="8395335"/>
          </a:xfrm>
          <a:custGeom>
            <a:avLst/>
            <a:gdLst/>
            <a:ahLst/>
            <a:cxnLst/>
            <a:rect l="l" t="t" r="r" b="b"/>
            <a:pathLst>
              <a:path w="0" h="8395335">
                <a:moveTo>
                  <a:pt x="0" y="8395187"/>
                </a:moveTo>
                <a:lnTo>
                  <a:pt x="0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21179" y="806871"/>
            <a:ext cx="0" cy="5679440"/>
          </a:xfrm>
          <a:custGeom>
            <a:avLst/>
            <a:gdLst/>
            <a:ahLst/>
            <a:cxnLst/>
            <a:rect l="l" t="t" r="r" b="b"/>
            <a:pathLst>
              <a:path w="0" h="5679440">
                <a:moveTo>
                  <a:pt x="0" y="5678916"/>
                </a:moveTo>
                <a:lnTo>
                  <a:pt x="0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529000" y="14030986"/>
            <a:ext cx="0" cy="6049010"/>
          </a:xfrm>
          <a:custGeom>
            <a:avLst/>
            <a:gdLst/>
            <a:ahLst/>
            <a:cxnLst/>
            <a:rect l="l" t="t" r="r" b="b"/>
            <a:pathLst>
              <a:path w="0" h="6049009">
                <a:moveTo>
                  <a:pt x="0" y="6048476"/>
                </a:moveTo>
                <a:lnTo>
                  <a:pt x="0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30576" y="2309754"/>
            <a:ext cx="0" cy="930275"/>
          </a:xfrm>
          <a:custGeom>
            <a:avLst/>
            <a:gdLst/>
            <a:ahLst/>
            <a:cxnLst/>
            <a:rect l="l" t="t" r="r" b="b"/>
            <a:pathLst>
              <a:path w="0" h="930275">
                <a:moveTo>
                  <a:pt x="0" y="930061"/>
                </a:moveTo>
                <a:lnTo>
                  <a:pt x="0" y="0"/>
                </a:lnTo>
              </a:path>
            </a:pathLst>
          </a:custGeom>
          <a:ln w="18478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4448" y="14807063"/>
            <a:ext cx="0" cy="5272405"/>
          </a:xfrm>
          <a:custGeom>
            <a:avLst/>
            <a:gdLst/>
            <a:ahLst/>
            <a:cxnLst/>
            <a:rect l="l" t="t" r="r" b="b"/>
            <a:pathLst>
              <a:path w="0" h="5272405">
                <a:moveTo>
                  <a:pt x="0" y="5272399"/>
                </a:moveTo>
                <a:lnTo>
                  <a:pt x="0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67195" y="800717"/>
            <a:ext cx="0" cy="12207875"/>
          </a:xfrm>
          <a:custGeom>
            <a:avLst/>
            <a:gdLst/>
            <a:ahLst/>
            <a:cxnLst/>
            <a:rect l="l" t="t" r="r" b="b"/>
            <a:pathLst>
              <a:path w="0" h="12207875">
                <a:moveTo>
                  <a:pt x="0" y="12207821"/>
                </a:moveTo>
                <a:lnTo>
                  <a:pt x="0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658346" y="936217"/>
            <a:ext cx="0" cy="19143345"/>
          </a:xfrm>
          <a:custGeom>
            <a:avLst/>
            <a:gdLst/>
            <a:ahLst/>
            <a:cxnLst/>
            <a:rect l="l" t="t" r="r" b="b"/>
            <a:pathLst>
              <a:path w="0" h="19143345">
                <a:moveTo>
                  <a:pt x="0" y="19143244"/>
                </a:moveTo>
                <a:lnTo>
                  <a:pt x="0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7635" y="12146227"/>
            <a:ext cx="0" cy="7452995"/>
          </a:xfrm>
          <a:custGeom>
            <a:avLst/>
            <a:gdLst/>
            <a:ahLst/>
            <a:cxnLst/>
            <a:rect l="l" t="t" r="r" b="b"/>
            <a:pathLst>
              <a:path w="0" h="7452994">
                <a:moveTo>
                  <a:pt x="0" y="7452807"/>
                </a:moveTo>
                <a:lnTo>
                  <a:pt x="0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67767" y="1028607"/>
            <a:ext cx="0" cy="9350375"/>
          </a:xfrm>
          <a:custGeom>
            <a:avLst/>
            <a:gdLst/>
            <a:ahLst/>
            <a:cxnLst/>
            <a:rect l="l" t="t" r="r" b="b"/>
            <a:pathLst>
              <a:path w="0" h="9350375">
                <a:moveTo>
                  <a:pt x="0" y="9349885"/>
                </a:moveTo>
                <a:lnTo>
                  <a:pt x="0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41223" y="1099446"/>
            <a:ext cx="7385050" cy="0"/>
          </a:xfrm>
          <a:custGeom>
            <a:avLst/>
            <a:gdLst/>
            <a:ahLst/>
            <a:cxnLst/>
            <a:rect l="l" t="t" r="r" b="b"/>
            <a:pathLst>
              <a:path w="7385050" h="0">
                <a:moveTo>
                  <a:pt x="0" y="0"/>
                </a:moveTo>
                <a:lnTo>
                  <a:pt x="7385054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953994" y="1305777"/>
            <a:ext cx="0" cy="4256405"/>
          </a:xfrm>
          <a:custGeom>
            <a:avLst/>
            <a:gdLst/>
            <a:ahLst/>
            <a:cxnLst/>
            <a:rect l="l" t="t" r="r" b="b"/>
            <a:pathLst>
              <a:path w="0" h="4256405">
                <a:moveTo>
                  <a:pt x="0" y="4256107"/>
                </a:moveTo>
                <a:lnTo>
                  <a:pt x="0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38028" y="1031687"/>
            <a:ext cx="12700635" cy="0"/>
          </a:xfrm>
          <a:custGeom>
            <a:avLst/>
            <a:gdLst/>
            <a:ahLst/>
            <a:cxnLst/>
            <a:rect l="l" t="t" r="r" b="b"/>
            <a:pathLst>
              <a:path w="12700635" h="0">
                <a:moveTo>
                  <a:pt x="0" y="0"/>
                </a:moveTo>
                <a:lnTo>
                  <a:pt x="12700569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962736" y="2309754"/>
            <a:ext cx="0" cy="930275"/>
          </a:xfrm>
          <a:custGeom>
            <a:avLst/>
            <a:gdLst/>
            <a:ahLst/>
            <a:cxnLst/>
            <a:rect l="l" t="t" r="r" b="b"/>
            <a:pathLst>
              <a:path w="0" h="930275">
                <a:moveTo>
                  <a:pt x="0" y="930061"/>
                </a:moveTo>
                <a:lnTo>
                  <a:pt x="0" y="0"/>
                </a:lnTo>
              </a:path>
            </a:pathLst>
          </a:custGeom>
          <a:ln w="18478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221337" y="2318993"/>
            <a:ext cx="1663064" cy="0"/>
          </a:xfrm>
          <a:custGeom>
            <a:avLst/>
            <a:gdLst/>
            <a:ahLst/>
            <a:cxnLst/>
            <a:rect l="l" t="t" r="r" b="b"/>
            <a:pathLst>
              <a:path w="1663064" h="0">
                <a:moveTo>
                  <a:pt x="0" y="0"/>
                </a:moveTo>
                <a:lnTo>
                  <a:pt x="1663023" y="0"/>
                </a:lnTo>
              </a:path>
            </a:pathLst>
          </a:custGeom>
          <a:ln w="18478">
            <a:solidFill>
              <a:srgbClr val="2B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63338" y="14049464"/>
            <a:ext cx="782320" cy="0"/>
          </a:xfrm>
          <a:custGeom>
            <a:avLst/>
            <a:gdLst/>
            <a:ahLst/>
            <a:cxnLst/>
            <a:rect l="l" t="t" r="r" b="b"/>
            <a:pathLst>
              <a:path w="782320" h="0">
                <a:moveTo>
                  <a:pt x="0" y="0"/>
                </a:moveTo>
                <a:lnTo>
                  <a:pt x="782236" y="0"/>
                </a:lnTo>
              </a:path>
            </a:pathLst>
          </a:custGeom>
          <a:ln w="2463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38028" y="902340"/>
            <a:ext cx="6141085" cy="0"/>
          </a:xfrm>
          <a:custGeom>
            <a:avLst/>
            <a:gdLst/>
            <a:ahLst/>
            <a:cxnLst/>
            <a:rect l="l" t="t" r="r" b="b"/>
            <a:pathLst>
              <a:path w="6141084" h="0">
                <a:moveTo>
                  <a:pt x="0" y="0"/>
                </a:moveTo>
                <a:lnTo>
                  <a:pt x="6140866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372338" y="939296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5" h="0">
                <a:moveTo>
                  <a:pt x="0" y="0"/>
                </a:moveTo>
                <a:lnTo>
                  <a:pt x="3239815" y="0"/>
                </a:lnTo>
              </a:path>
            </a:pathLst>
          </a:custGeom>
          <a:ln w="6159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292663" y="15995817"/>
            <a:ext cx="690245" cy="0"/>
          </a:xfrm>
          <a:custGeom>
            <a:avLst/>
            <a:gdLst/>
            <a:ahLst/>
            <a:cxnLst/>
            <a:rect l="l" t="t" r="r" b="b"/>
            <a:pathLst>
              <a:path w="690245" h="0">
                <a:moveTo>
                  <a:pt x="0" y="0"/>
                </a:moveTo>
                <a:lnTo>
                  <a:pt x="689846" y="0"/>
                </a:lnTo>
              </a:path>
            </a:pathLst>
          </a:custGeom>
          <a:ln w="24637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773092" y="2395984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 h="0">
                <a:moveTo>
                  <a:pt x="0" y="0"/>
                </a:moveTo>
                <a:lnTo>
                  <a:pt x="548181" y="0"/>
                </a:lnTo>
              </a:path>
            </a:pathLst>
          </a:custGeom>
          <a:ln w="24637">
            <a:solidFill>
              <a:srgbClr val="746B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70548" y="2395984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 h="0">
                <a:moveTo>
                  <a:pt x="0" y="0"/>
                </a:moveTo>
                <a:lnTo>
                  <a:pt x="369560" y="0"/>
                </a:lnTo>
              </a:path>
            </a:pathLst>
          </a:custGeom>
          <a:ln w="24637">
            <a:solidFill>
              <a:srgbClr val="746B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60079" y="2352866"/>
            <a:ext cx="2470150" cy="0"/>
          </a:xfrm>
          <a:custGeom>
            <a:avLst/>
            <a:gdLst/>
            <a:ahLst/>
            <a:cxnLst/>
            <a:rect l="l" t="t" r="r" b="b"/>
            <a:pathLst>
              <a:path w="2470150" h="0">
                <a:moveTo>
                  <a:pt x="0" y="0"/>
                </a:moveTo>
                <a:lnTo>
                  <a:pt x="2469897" y="0"/>
                </a:lnTo>
              </a:path>
            </a:pathLst>
          </a:custGeom>
          <a:ln w="24637">
            <a:solidFill>
              <a:srgbClr val="746B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479230" y="2395984"/>
            <a:ext cx="480695" cy="0"/>
          </a:xfrm>
          <a:custGeom>
            <a:avLst/>
            <a:gdLst/>
            <a:ahLst/>
            <a:cxnLst/>
            <a:rect l="l" t="t" r="r" b="b"/>
            <a:pathLst>
              <a:path w="480695" h="0">
                <a:moveTo>
                  <a:pt x="0" y="0"/>
                </a:moveTo>
                <a:lnTo>
                  <a:pt x="480428" y="0"/>
                </a:lnTo>
              </a:path>
            </a:pathLst>
          </a:custGeom>
          <a:ln w="24637">
            <a:solidFill>
              <a:srgbClr val="746B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30712" y="14037146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 h="0">
                <a:moveTo>
                  <a:pt x="0" y="0"/>
                </a:moveTo>
                <a:lnTo>
                  <a:pt x="437313" y="0"/>
                </a:lnTo>
              </a:path>
            </a:pathLst>
          </a:custGeom>
          <a:ln w="2463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81417" y="13738417"/>
            <a:ext cx="508145" cy="1034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48896" y="1117921"/>
            <a:ext cx="240214" cy="1469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829325" y="1274984"/>
            <a:ext cx="10689542" cy="813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66239" y="8823260"/>
            <a:ext cx="101629" cy="14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80902" y="15817195"/>
            <a:ext cx="979335" cy="4342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675436" y="14071021"/>
            <a:ext cx="665209" cy="6652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071021" y="8740109"/>
            <a:ext cx="147824" cy="5543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377602" y="14292758"/>
            <a:ext cx="83151" cy="1016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273786" y="13719939"/>
            <a:ext cx="240214" cy="5081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098244" y="14329714"/>
            <a:ext cx="1524437" cy="3141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28169" y="17572609"/>
            <a:ext cx="6689047" cy="8315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035758" y="15068835"/>
            <a:ext cx="5127654" cy="4711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956979" y="16048172"/>
            <a:ext cx="868467" cy="2956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989562" y="13701461"/>
            <a:ext cx="591297" cy="3880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16827" y="1302701"/>
            <a:ext cx="11742790" cy="11456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455392" y="2559207"/>
            <a:ext cx="6051555" cy="4249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573313" y="3205938"/>
            <a:ext cx="277170" cy="2402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691234" y="5709712"/>
            <a:ext cx="1117921" cy="8222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492348" y="8887934"/>
            <a:ext cx="1432047" cy="36032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136893" y="9451513"/>
            <a:ext cx="1930954" cy="54510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21673" y="3335284"/>
            <a:ext cx="2226602" cy="36032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464631" y="15780239"/>
            <a:ext cx="2272798" cy="4527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485295" y="16944356"/>
            <a:ext cx="11641160" cy="59129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115734" y="18006843"/>
            <a:ext cx="4342337" cy="103476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855350" y="5903731"/>
            <a:ext cx="5229283" cy="4434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405318" y="14468299"/>
            <a:ext cx="545101" cy="20325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340645" y="14699274"/>
            <a:ext cx="4841244" cy="35108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065661" y="15881869"/>
            <a:ext cx="1940193" cy="28640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661825" y="13729179"/>
            <a:ext cx="498906" cy="3695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578673" y="14107977"/>
            <a:ext cx="619014" cy="1940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280839" y="13719939"/>
            <a:ext cx="517384" cy="49890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4043305" y="9765640"/>
            <a:ext cx="240214" cy="49890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3923198" y="16001976"/>
            <a:ext cx="240214" cy="59129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2712088" y="3177840"/>
            <a:ext cx="1498600" cy="487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28040" algn="l"/>
              </a:tabLst>
            </a:pPr>
            <a:r>
              <a:rPr dirty="0" sz="3000" spc="170" i="1">
                <a:latin typeface="Times New Roman"/>
                <a:cs typeface="Times New Roman"/>
              </a:rPr>
              <a:t>Ex</a:t>
            </a:r>
            <a:r>
              <a:rPr dirty="0" sz="3000" spc="90" i="1">
                <a:latin typeface="Times New Roman"/>
                <a:cs typeface="Times New Roman"/>
              </a:rPr>
              <a:t>t</a:t>
            </a:r>
            <a:r>
              <a:rPr dirty="0" sz="3000" i="1">
                <a:latin typeface="Times New Roman"/>
                <a:cs typeface="Times New Roman"/>
              </a:rPr>
              <a:t>	</a:t>
            </a:r>
            <a:r>
              <a:rPr dirty="0" sz="3000" spc="125" i="1">
                <a:latin typeface="Times New Roman"/>
                <a:cs typeface="Times New Roman"/>
              </a:rPr>
              <a:t>find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15780" y="4924014"/>
            <a:ext cx="1496695" cy="487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0" spc="45" i="1">
                <a:latin typeface="Cambria"/>
                <a:cs typeface="Cambria"/>
              </a:rPr>
              <a:t>Ez</a:t>
            </a:r>
            <a:r>
              <a:rPr dirty="0" sz="3000" spc="45">
                <a:latin typeface="Cambria"/>
                <a:cs typeface="Cambria"/>
              </a:rPr>
              <a:t>/</a:t>
            </a:r>
            <a:r>
              <a:rPr dirty="0" sz="3000" spc="40">
                <a:latin typeface="Cambria"/>
                <a:cs typeface="Cambria"/>
              </a:rPr>
              <a:t> </a:t>
            </a:r>
            <a:r>
              <a:rPr dirty="0" sz="3000" spc="135" i="1">
                <a:latin typeface="Cambria"/>
                <a:cs typeface="Cambria"/>
              </a:rPr>
              <a:t>Find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536745" y="3496587"/>
            <a:ext cx="302895" cy="349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100" spc="100" i="1">
                <a:latin typeface="Times New Roman"/>
                <a:cs typeface="Times New Roman"/>
              </a:rPr>
              <a:t>dx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59564" y="7037054"/>
            <a:ext cx="4231640" cy="831850"/>
          </a:xfrm>
          <a:prstGeom prst="rect">
            <a:avLst/>
          </a:prstGeom>
          <a:ln w="18478">
            <a:solidFill>
              <a:srgbClr val="2B282B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393700">
              <a:lnSpc>
                <a:spcPct val="100000"/>
              </a:lnSpc>
              <a:spcBef>
                <a:spcPts val="395"/>
              </a:spcBef>
              <a:tabLst>
                <a:tab pos="648970" algn="l"/>
                <a:tab pos="1162685" algn="l"/>
                <a:tab pos="2174240" algn="l"/>
                <a:tab pos="2694940" algn="l"/>
                <a:tab pos="3515995" algn="l"/>
              </a:tabLst>
            </a:pPr>
            <a:r>
              <a:rPr dirty="0" sz="2900" spc="80">
                <a:latin typeface="Times New Roman"/>
                <a:cs typeface="Times New Roman"/>
              </a:rPr>
              <a:t>/	</a:t>
            </a:r>
            <a:r>
              <a:rPr dirty="0" sz="2900" spc="40">
                <a:latin typeface="Times New Roman"/>
                <a:cs typeface="Times New Roman"/>
              </a:rPr>
              <a:t>o"	</a:t>
            </a:r>
            <a:r>
              <a:rPr dirty="0" sz="2900" spc="100" i="1">
                <a:latin typeface="Times New Roman"/>
                <a:cs typeface="Times New Roman"/>
              </a:rPr>
              <a:t>du</a:t>
            </a:r>
            <a:r>
              <a:rPr dirty="0" sz="2900" spc="180" i="1">
                <a:latin typeface="Times New Roman"/>
                <a:cs typeface="Times New Roman"/>
              </a:rPr>
              <a:t> </a:t>
            </a:r>
            <a:r>
              <a:rPr dirty="0" sz="2900" spc="-1800" i="1">
                <a:latin typeface="Times New Roman"/>
                <a:cs typeface="Times New Roman"/>
              </a:rPr>
              <a:t>——	</a:t>
            </a:r>
            <a:r>
              <a:rPr dirty="0" sz="2900" spc="-434" i="1">
                <a:latin typeface="Times New Roman"/>
                <a:cs typeface="Times New Roman"/>
              </a:rPr>
              <a:t>'	</a:t>
            </a:r>
            <a:r>
              <a:rPr dirty="0" sz="2900" spc="-95" i="1">
                <a:latin typeface="Times New Roman"/>
                <a:cs typeface="Times New Roman"/>
              </a:rPr>
              <a:t>a"</a:t>
            </a:r>
            <a:r>
              <a:rPr dirty="0" sz="2900" spc="10" i="1">
                <a:latin typeface="Times New Roman"/>
                <a:cs typeface="Times New Roman"/>
              </a:rPr>
              <a:t> </a:t>
            </a:r>
            <a:r>
              <a:rPr dirty="0" sz="2900" spc="55" i="1">
                <a:latin typeface="Times New Roman"/>
                <a:cs typeface="Times New Roman"/>
              </a:rPr>
              <a:t>+	</a:t>
            </a:r>
            <a:r>
              <a:rPr dirty="0" sz="2900" spc="-105" i="1">
                <a:latin typeface="Times New Roman"/>
                <a:cs typeface="Times New Roman"/>
              </a:rPr>
              <a:t>c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424361" y="8260839"/>
            <a:ext cx="3965575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88340" algn="l"/>
                <a:tab pos="1524635" algn="l"/>
                <a:tab pos="2001520" algn="l"/>
              </a:tabLst>
            </a:pPr>
            <a:r>
              <a:rPr dirty="0" sz="2700" spc="10">
                <a:latin typeface="Times New Roman"/>
                <a:cs typeface="Times New Roman"/>
              </a:rPr>
              <a:t>u</a:t>
            </a:r>
            <a:r>
              <a:rPr dirty="0" sz="2700" spc="240">
                <a:latin typeface="Times New Roman"/>
                <a:cs typeface="Times New Roman"/>
              </a:rPr>
              <a:t> </a:t>
            </a:r>
            <a:r>
              <a:rPr dirty="0" sz="2700" spc="165">
                <a:solidFill>
                  <a:srgbClr val="111111"/>
                </a:solidFill>
                <a:latin typeface="Times New Roman"/>
                <a:cs typeface="Times New Roman"/>
              </a:rPr>
              <a:t>=	</a:t>
            </a:r>
            <a:r>
              <a:rPr dirty="0" sz="2700" spc="15">
                <a:latin typeface="Times New Roman"/>
                <a:cs typeface="Times New Roman"/>
              </a:rPr>
              <a:t>sin</a:t>
            </a:r>
            <a:r>
              <a:rPr dirty="0" sz="2700" spc="-100">
                <a:latin typeface="Times New Roman"/>
                <a:cs typeface="Times New Roman"/>
              </a:rPr>
              <a:t> </a:t>
            </a:r>
            <a:r>
              <a:rPr dirty="0" sz="2700" spc="20">
                <a:latin typeface="Times New Roman"/>
                <a:cs typeface="Times New Roman"/>
              </a:rPr>
              <a:t>z	</a:t>
            </a:r>
            <a:r>
              <a:rPr dirty="0" sz="2700" spc="40">
                <a:latin typeface="Times New Roman"/>
                <a:cs typeface="Times New Roman"/>
              </a:rPr>
              <a:t>m	</a:t>
            </a:r>
            <a:r>
              <a:rPr dirty="0" sz="2700" spc="95" i="1">
                <a:solidFill>
                  <a:srgbClr val="0F0F0F"/>
                </a:solidFill>
                <a:latin typeface="Times New Roman"/>
                <a:cs typeface="Times New Roman"/>
              </a:rPr>
              <a:t>du </a:t>
            </a:r>
            <a:r>
              <a:rPr dirty="0" sz="2700" spc="-1910">
                <a:latin typeface="Times New Roman"/>
                <a:cs typeface="Times New Roman"/>
              </a:rPr>
              <a:t>——</a:t>
            </a:r>
            <a:r>
              <a:rPr dirty="0" sz="2700" spc="290">
                <a:latin typeface="Times New Roman"/>
                <a:cs typeface="Times New Roman"/>
              </a:rPr>
              <a:t> </a:t>
            </a:r>
            <a:r>
              <a:rPr dirty="0" sz="2700" spc="-30">
                <a:latin typeface="Times New Roman"/>
                <a:cs typeface="Times New Roman"/>
              </a:rPr>
              <a:t>cos </a:t>
            </a:r>
            <a:r>
              <a:rPr dirty="0" sz="2700" spc="80">
                <a:latin typeface="Times New Roman"/>
                <a:cs typeface="Times New Roman"/>
              </a:rPr>
              <a:t>x</a:t>
            </a:r>
            <a:r>
              <a:rPr dirty="0" sz="2700" spc="85">
                <a:latin typeface="Times New Roman"/>
                <a:cs typeface="Times New Roman"/>
              </a:rPr>
              <a:t> </a:t>
            </a:r>
            <a:r>
              <a:rPr dirty="0" sz="2700" spc="75" i="1">
                <a:latin typeface="Times New Roman"/>
                <a:cs typeface="Times New Roman"/>
              </a:rPr>
              <a:t>dx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99366" y="4588844"/>
            <a:ext cx="417830" cy="1078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8890">
              <a:lnSpc>
                <a:spcPct val="119200"/>
              </a:lnSpc>
              <a:spcBef>
                <a:spcPts val="90"/>
              </a:spcBef>
            </a:pPr>
            <a:r>
              <a:rPr dirty="0" sz="2900" spc="-180" i="1">
                <a:latin typeface="Times New Roman"/>
                <a:cs typeface="Times New Roman"/>
              </a:rPr>
              <a:t>d</a:t>
            </a:r>
            <a:r>
              <a:rPr dirty="0" sz="2900" spc="-415" i="1">
                <a:latin typeface="Times New Roman"/>
                <a:cs typeface="Times New Roman"/>
              </a:rPr>
              <a:t> </a:t>
            </a:r>
            <a:r>
              <a:rPr dirty="0" sz="2900" spc="50" i="1">
                <a:latin typeface="Times New Roman"/>
                <a:cs typeface="Times New Roman"/>
              </a:rPr>
              <a:t>y  </a:t>
            </a:r>
            <a:r>
              <a:rPr dirty="0" sz="2900" spc="55" i="1">
                <a:solidFill>
                  <a:srgbClr val="343434"/>
                </a:solidFill>
                <a:latin typeface="Times New Roman"/>
                <a:cs typeface="Times New Roman"/>
              </a:rPr>
              <a:t>dx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68496" y="10134306"/>
            <a:ext cx="1278255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732155" algn="l"/>
              </a:tabLst>
            </a:pPr>
            <a:r>
              <a:rPr dirty="0" sz="2500" spc="-254">
                <a:latin typeface="Times New Roman"/>
                <a:cs typeface="Times New Roman"/>
              </a:rPr>
              <a:t>Ex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 spc="-130">
                <a:latin typeface="Times New Roman"/>
                <a:cs typeface="Times New Roman"/>
              </a:rPr>
              <a:t>/	</a:t>
            </a:r>
            <a:r>
              <a:rPr dirty="0" sz="2500" spc="-180" i="1">
                <a:latin typeface="Times New Roman"/>
                <a:cs typeface="Times New Roman"/>
              </a:rPr>
              <a:t>] </a:t>
            </a:r>
            <a:r>
              <a:rPr dirty="0" baseline="1111" sz="3750" spc="-232" i="1">
                <a:latin typeface="Times New Roman"/>
                <a:cs typeface="Times New Roman"/>
              </a:rPr>
              <a:t>’</a:t>
            </a:r>
            <a:r>
              <a:rPr dirty="0" baseline="1111" sz="3750" spc="-179" i="1">
                <a:latin typeface="Times New Roman"/>
                <a:cs typeface="Times New Roman"/>
              </a:rPr>
              <a:t> </a:t>
            </a:r>
            <a:r>
              <a:rPr dirty="0" baseline="-28888" sz="3750" spc="-240" i="1">
                <a:latin typeface="Times New Roman"/>
                <a:cs typeface="Times New Roman"/>
              </a:rPr>
              <a:t>e</a:t>
            </a:r>
            <a:endParaRPr baseline="-28888" sz="37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370578" y="10134306"/>
            <a:ext cx="2402205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067435" algn="l"/>
                <a:tab pos="1692910" algn="l"/>
                <a:tab pos="2164080" algn="l"/>
              </a:tabLst>
            </a:pPr>
            <a:r>
              <a:rPr dirty="0" sz="2500" spc="275" i="1">
                <a:latin typeface="Times New Roman"/>
                <a:cs typeface="Times New Roman"/>
              </a:rPr>
              <a:t>J(e•</a:t>
            </a:r>
            <a:r>
              <a:rPr dirty="0" sz="2500" spc="90" i="1">
                <a:latin typeface="Times New Roman"/>
                <a:cs typeface="Times New Roman"/>
              </a:rPr>
              <a:t> </a:t>
            </a:r>
            <a:r>
              <a:rPr dirty="0" sz="2500" spc="235">
                <a:latin typeface="Times New Roman"/>
                <a:cs typeface="Times New Roman"/>
              </a:rPr>
              <a:t>)	</a:t>
            </a:r>
            <a:r>
              <a:rPr dirty="0" baseline="25132" sz="3150" spc="67">
                <a:latin typeface="Times New Roman"/>
                <a:cs typeface="Times New Roman"/>
              </a:rPr>
              <a:t>1</a:t>
            </a:r>
            <a:r>
              <a:rPr dirty="0" baseline="21111" sz="3750" spc="67">
                <a:latin typeface="Times New Roman"/>
                <a:cs typeface="Times New Roman"/>
              </a:rPr>
              <a:t>/2	</a:t>
            </a:r>
            <a:r>
              <a:rPr dirty="0" sz="2500" spc="-40" i="1">
                <a:latin typeface="Times New Roman"/>
                <a:cs typeface="Times New Roman"/>
              </a:rPr>
              <a:t>dx	</a:t>
            </a:r>
            <a:r>
              <a:rPr dirty="0" sz="2500" spc="-1445" i="1">
                <a:latin typeface="Times New Roman"/>
                <a:cs typeface="Times New Roman"/>
              </a:rPr>
              <a:t>——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473226" y="10764612"/>
            <a:ext cx="1875789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60705" algn="l"/>
                <a:tab pos="1710055" algn="l"/>
              </a:tabLst>
            </a:pPr>
            <a:r>
              <a:rPr dirty="0" sz="2700" spc="100" i="1">
                <a:latin typeface="Times New Roman"/>
                <a:cs typeface="Times New Roman"/>
              </a:rPr>
              <a:t>le</a:t>
            </a:r>
            <a:r>
              <a:rPr dirty="0" sz="2700" spc="80" i="1">
                <a:latin typeface="Times New Roman"/>
                <a:cs typeface="Times New Roman"/>
              </a:rPr>
              <a:t>t</a:t>
            </a:r>
            <a:r>
              <a:rPr dirty="0" sz="2700" i="1">
                <a:latin typeface="Times New Roman"/>
                <a:cs typeface="Times New Roman"/>
              </a:rPr>
              <a:t>	</a:t>
            </a:r>
            <a:r>
              <a:rPr dirty="0" sz="2700" spc="150" i="1">
                <a:latin typeface="Times New Roman"/>
                <a:cs typeface="Times New Roman"/>
              </a:rPr>
              <a:t>u</a:t>
            </a:r>
            <a:r>
              <a:rPr dirty="0" sz="2700" spc="325" i="1">
                <a:latin typeface="Times New Roman"/>
                <a:cs typeface="Times New Roman"/>
              </a:rPr>
              <a:t> </a:t>
            </a:r>
            <a:r>
              <a:rPr dirty="0" sz="2700" spc="-1220" i="1">
                <a:latin typeface="Times New Roman"/>
                <a:cs typeface="Times New Roman"/>
              </a:rPr>
              <a:t>—</a:t>
            </a:r>
            <a:r>
              <a:rPr dirty="0" sz="2700" spc="-455" i="1">
                <a:latin typeface="Times New Roman"/>
                <a:cs typeface="Times New Roman"/>
              </a:rPr>
              <a:t>-</a:t>
            </a:r>
            <a:r>
              <a:rPr dirty="0" sz="2700" i="1">
                <a:latin typeface="Times New Roman"/>
                <a:cs typeface="Times New Roman"/>
              </a:rPr>
              <a:t>	</a:t>
            </a:r>
            <a:r>
              <a:rPr dirty="0" sz="2700" i="1">
                <a:latin typeface="Times New Roman"/>
                <a:cs typeface="Times New Roman"/>
              </a:rPr>
              <a:t>x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958508" y="10764612"/>
            <a:ext cx="179832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08685" algn="l"/>
              </a:tabLst>
            </a:pPr>
            <a:r>
              <a:rPr dirty="0" sz="2700" spc="114" i="1">
                <a:latin typeface="Times New Roman"/>
                <a:cs typeface="Times New Roman"/>
              </a:rPr>
              <a:t>dx</a:t>
            </a:r>
            <a:r>
              <a:rPr dirty="0" sz="2700" spc="310" i="1">
                <a:latin typeface="Times New Roman"/>
                <a:cs typeface="Times New Roman"/>
              </a:rPr>
              <a:t> </a:t>
            </a:r>
            <a:r>
              <a:rPr dirty="0" sz="2700" spc="-40" i="1">
                <a:latin typeface="Times New Roman"/>
                <a:cs typeface="Times New Roman"/>
              </a:rPr>
              <a:t>--	</a:t>
            </a:r>
            <a:r>
              <a:rPr dirty="0" sz="2700" spc="-470">
                <a:latin typeface="Times New Roman"/>
                <a:cs typeface="Times New Roman"/>
              </a:rPr>
              <a:t>—2</a:t>
            </a:r>
            <a:r>
              <a:rPr dirty="0" sz="2700" spc="-360">
                <a:latin typeface="Times New Roman"/>
                <a:cs typeface="Times New Roman"/>
              </a:rPr>
              <a:t> </a:t>
            </a:r>
            <a:r>
              <a:rPr dirty="0" sz="2700" spc="135" i="1">
                <a:latin typeface="Times New Roman"/>
                <a:cs typeface="Times New Roman"/>
              </a:rPr>
              <a:t>du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10446" y="10943747"/>
            <a:ext cx="133985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-305">
                <a:latin typeface="Times New Roman"/>
                <a:cs typeface="Times New Roman"/>
              </a:rPr>
              <a:t>z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90669" y="11318953"/>
            <a:ext cx="290703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04850" algn="l"/>
                <a:tab pos="1483995" algn="l"/>
              </a:tabLst>
            </a:pPr>
            <a:r>
              <a:rPr dirty="0" sz="2700" spc="-140" i="1">
                <a:latin typeface="Times New Roman"/>
                <a:cs typeface="Times New Roman"/>
              </a:rPr>
              <a:t>f</a:t>
            </a:r>
            <a:r>
              <a:rPr dirty="0" sz="2700" spc="190" i="1">
                <a:latin typeface="Times New Roman"/>
                <a:cs typeface="Times New Roman"/>
              </a:rPr>
              <a:t> </a:t>
            </a:r>
            <a:r>
              <a:rPr dirty="0" sz="2700" spc="45" i="1">
                <a:latin typeface="Times New Roman"/>
                <a:cs typeface="Times New Roman"/>
              </a:rPr>
              <a:t>e"	</a:t>
            </a:r>
            <a:r>
              <a:rPr dirty="0" sz="2700" spc="70">
                <a:latin typeface="Times New Roman"/>
                <a:cs typeface="Times New Roman"/>
              </a:rPr>
              <a:t>(</a:t>
            </a:r>
            <a:r>
              <a:rPr dirty="0" sz="2700" spc="10">
                <a:latin typeface="Times New Roman"/>
                <a:cs typeface="Times New Roman"/>
              </a:rPr>
              <a:t> </a:t>
            </a:r>
            <a:r>
              <a:rPr dirty="0" sz="2700" spc="-470">
                <a:latin typeface="Times New Roman"/>
                <a:cs typeface="Times New Roman"/>
              </a:rPr>
              <a:t>—2	</a:t>
            </a:r>
            <a:r>
              <a:rPr dirty="0" sz="2700" spc="95">
                <a:latin typeface="Times New Roman"/>
                <a:cs typeface="Times New Roman"/>
              </a:rPr>
              <a:t>du </a:t>
            </a:r>
            <a:r>
              <a:rPr dirty="0" sz="2700" spc="75">
                <a:latin typeface="Times New Roman"/>
                <a:cs typeface="Times New Roman"/>
              </a:rPr>
              <a:t>)•=</a:t>
            </a:r>
            <a:r>
              <a:rPr dirty="0" sz="2700" spc="95">
                <a:latin typeface="Times New Roman"/>
                <a:cs typeface="Times New Roman"/>
              </a:rPr>
              <a:t> </a:t>
            </a:r>
            <a:r>
              <a:rPr dirty="0" sz="2700" spc="-535">
                <a:latin typeface="Times New Roman"/>
                <a:cs typeface="Times New Roman"/>
              </a:rPr>
              <a:t>—2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962515" y="10134306"/>
            <a:ext cx="3038475" cy="16262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  <a:tabLst>
                <a:tab pos="261620" algn="l"/>
                <a:tab pos="930275" algn="l"/>
              </a:tabLst>
            </a:pPr>
            <a:r>
              <a:rPr dirty="0" sz="2500" spc="-630" i="1">
                <a:latin typeface="Times New Roman"/>
                <a:cs typeface="Times New Roman"/>
              </a:rPr>
              <a:t>]	</a:t>
            </a:r>
            <a:r>
              <a:rPr dirty="0" sz="2500" spc="75" i="1">
                <a:latin typeface="Times New Roman"/>
                <a:cs typeface="Times New Roman"/>
              </a:rPr>
              <a:t>e</a:t>
            </a:r>
            <a:r>
              <a:rPr dirty="0" sz="2500" spc="35" i="1">
                <a:latin typeface="Times New Roman"/>
                <a:cs typeface="Times New Roman"/>
              </a:rPr>
              <a:t> </a:t>
            </a:r>
            <a:r>
              <a:rPr dirty="0" sz="2500" spc="-215" i="1">
                <a:latin typeface="Times New Roman"/>
                <a:cs typeface="Times New Roman"/>
              </a:rPr>
              <a:t>°•‘	</a:t>
            </a:r>
            <a:r>
              <a:rPr dirty="0" sz="2500" spc="-275" i="1">
                <a:latin typeface="Times New Roman"/>
                <a:cs typeface="Times New Roman"/>
              </a:rPr>
              <a:t>dx</a:t>
            </a:r>
            <a:endParaRPr sz="2500">
              <a:latin typeface="Times New Roman"/>
              <a:cs typeface="Times New Roman"/>
            </a:endParaRPr>
          </a:p>
          <a:p>
            <a:pPr marL="172085">
              <a:lnSpc>
                <a:spcPct val="100000"/>
              </a:lnSpc>
              <a:spcBef>
                <a:spcPts val="1964"/>
              </a:spcBef>
              <a:tabLst>
                <a:tab pos="1059815" algn="l"/>
                <a:tab pos="1407795" algn="l"/>
                <a:tab pos="1760855" algn="l"/>
              </a:tabLst>
            </a:pPr>
            <a:r>
              <a:rPr dirty="0" sz="2700" spc="95" i="1">
                <a:latin typeface="Times New Roman"/>
                <a:cs typeface="Times New Roman"/>
              </a:rPr>
              <a:t>du</a:t>
            </a:r>
            <a:r>
              <a:rPr dirty="0" sz="2700" spc="195" i="1">
                <a:latin typeface="Times New Roman"/>
                <a:cs typeface="Times New Roman"/>
              </a:rPr>
              <a:t> </a:t>
            </a:r>
            <a:r>
              <a:rPr dirty="0" sz="2700" spc="-835" i="1">
                <a:latin typeface="Times New Roman"/>
                <a:cs typeface="Times New Roman"/>
              </a:rPr>
              <a:t>-—	</a:t>
            </a:r>
            <a:r>
              <a:rPr dirty="0" sz="2700" spc="-730" i="1">
                <a:latin typeface="Times New Roman"/>
                <a:cs typeface="Times New Roman"/>
              </a:rPr>
              <a:t>—	</a:t>
            </a:r>
            <a:r>
              <a:rPr dirty="0" sz="2700" spc="-525" i="1">
                <a:latin typeface="Times New Roman"/>
                <a:cs typeface="Times New Roman"/>
              </a:rPr>
              <a:t>-</a:t>
            </a:r>
            <a:r>
              <a:rPr dirty="0" baseline="-27777" sz="3900" spc="-787">
                <a:latin typeface="Times New Roman"/>
                <a:cs typeface="Times New Roman"/>
              </a:rPr>
              <a:t>z	</a:t>
            </a:r>
            <a:r>
              <a:rPr dirty="0" sz="2700" spc="114" i="1">
                <a:latin typeface="Times New Roman"/>
                <a:cs typeface="Times New Roman"/>
              </a:rPr>
              <a:t>dx</a:t>
            </a:r>
            <a:endParaRPr sz="2700">
              <a:latin typeface="Times New Roman"/>
              <a:cs typeface="Times New Roman"/>
            </a:endParaRPr>
          </a:p>
          <a:p>
            <a:pPr marL="109220">
              <a:lnSpc>
                <a:spcPct val="100000"/>
              </a:lnSpc>
              <a:spcBef>
                <a:spcPts val="1125"/>
              </a:spcBef>
              <a:tabLst>
                <a:tab pos="1623060" algn="l"/>
              </a:tabLst>
            </a:pPr>
            <a:r>
              <a:rPr dirty="0" sz="2700" spc="-175" i="1">
                <a:latin typeface="Times New Roman"/>
                <a:cs typeface="Times New Roman"/>
              </a:rPr>
              <a:t>f  </a:t>
            </a:r>
            <a:r>
              <a:rPr dirty="0" sz="2700" spc="45" i="1">
                <a:latin typeface="Times New Roman"/>
                <a:cs typeface="Times New Roman"/>
              </a:rPr>
              <a:t>e"</a:t>
            </a:r>
            <a:r>
              <a:rPr dirty="0" sz="2700" spc="105" i="1">
                <a:latin typeface="Times New Roman"/>
                <a:cs typeface="Times New Roman"/>
              </a:rPr>
              <a:t> </a:t>
            </a:r>
            <a:r>
              <a:rPr dirty="0" sz="2700" spc="95" i="1">
                <a:latin typeface="Times New Roman"/>
                <a:cs typeface="Times New Roman"/>
              </a:rPr>
              <a:t>du</a:t>
            </a:r>
            <a:r>
              <a:rPr dirty="0" sz="2700" spc="295" i="1">
                <a:latin typeface="Times New Roman"/>
                <a:cs typeface="Times New Roman"/>
              </a:rPr>
              <a:t> </a:t>
            </a:r>
            <a:r>
              <a:rPr dirty="0" sz="2700" spc="-1580" i="1">
                <a:latin typeface="Times New Roman"/>
                <a:cs typeface="Times New Roman"/>
              </a:rPr>
              <a:t>——	</a:t>
            </a:r>
            <a:r>
              <a:rPr dirty="0" sz="2700" spc="-535">
                <a:latin typeface="Times New Roman"/>
                <a:cs typeface="Times New Roman"/>
              </a:rPr>
              <a:t>—2 </a:t>
            </a:r>
            <a:r>
              <a:rPr dirty="0" sz="2700" spc="5" i="1">
                <a:latin typeface="Times New Roman"/>
                <a:cs typeface="Times New Roman"/>
              </a:rPr>
              <a:t>e" </a:t>
            </a:r>
            <a:r>
              <a:rPr dirty="0" sz="2700" spc="15" i="1">
                <a:latin typeface="Times New Roman"/>
                <a:cs typeface="Times New Roman"/>
              </a:rPr>
              <a:t>+</a:t>
            </a:r>
            <a:r>
              <a:rPr dirty="0" sz="2700" spc="270" i="1">
                <a:latin typeface="Times New Roman"/>
                <a:cs typeface="Times New Roman"/>
              </a:rPr>
              <a:t> </a:t>
            </a:r>
            <a:r>
              <a:rPr dirty="0" sz="2700" spc="-85" i="1">
                <a:latin typeface="Times New Roman"/>
                <a:cs typeface="Times New Roman"/>
              </a:rPr>
              <a:t>c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295947" y="11925135"/>
            <a:ext cx="4107815" cy="4565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27990" algn="l"/>
                <a:tab pos="1491615" algn="l"/>
                <a:tab pos="3399154" algn="l"/>
                <a:tab pos="3998595" algn="l"/>
              </a:tabLst>
            </a:pPr>
            <a:r>
              <a:rPr dirty="0" sz="2800" spc="175">
                <a:latin typeface="Times New Roman"/>
                <a:cs typeface="Times New Roman"/>
              </a:rPr>
              <a:t>=</a:t>
            </a:r>
            <a:r>
              <a:rPr dirty="0" sz="2800" spc="175">
                <a:latin typeface="Times New Roman"/>
                <a:cs typeface="Times New Roman"/>
              </a:rPr>
              <a:t>	</a:t>
            </a:r>
            <a:r>
              <a:rPr dirty="0" sz="2800" spc="-575">
                <a:latin typeface="Times New Roman"/>
                <a:cs typeface="Times New Roman"/>
              </a:rPr>
              <a:t>—2</a:t>
            </a:r>
            <a:r>
              <a:rPr dirty="0" sz="2800" spc="60">
                <a:latin typeface="Times New Roman"/>
                <a:cs typeface="Times New Roman"/>
              </a:rPr>
              <a:t> </a:t>
            </a:r>
            <a:r>
              <a:rPr dirty="0" sz="2800" spc="-50" i="1">
                <a:latin typeface="Times New Roman"/>
                <a:cs typeface="Times New Roman"/>
              </a:rPr>
              <a:t>e</a:t>
            </a:r>
            <a:r>
              <a:rPr dirty="0" sz="2800" i="1">
                <a:latin typeface="Times New Roman"/>
                <a:cs typeface="Times New Roman"/>
              </a:rPr>
              <a:t>	</a:t>
            </a:r>
            <a:r>
              <a:rPr dirty="0" sz="2800" spc="114" i="1">
                <a:latin typeface="Times New Roman"/>
                <a:cs typeface="Times New Roman"/>
              </a:rPr>
              <a:t>+</a:t>
            </a:r>
            <a:r>
              <a:rPr dirty="0" sz="2800" spc="-45" i="1">
                <a:latin typeface="Times New Roman"/>
                <a:cs typeface="Times New Roman"/>
              </a:rPr>
              <a:t> </a:t>
            </a:r>
            <a:r>
              <a:rPr dirty="0" sz="2800" spc="-50" i="1">
                <a:latin typeface="Times New Roman"/>
                <a:cs typeface="Times New Roman"/>
              </a:rPr>
              <a:t>c</a:t>
            </a:r>
            <a:r>
              <a:rPr dirty="0" sz="2800" i="1">
                <a:latin typeface="Times New Roman"/>
                <a:cs typeface="Times New Roman"/>
              </a:rPr>
              <a:t>	</a:t>
            </a:r>
            <a:r>
              <a:rPr dirty="0" sz="2800" spc="35">
                <a:solidFill>
                  <a:srgbClr val="545454"/>
                </a:solidFill>
                <a:latin typeface="Times New Roman"/>
                <a:cs typeface="Times New Roman"/>
              </a:rPr>
              <a:t>,</a:t>
            </a:r>
            <a:r>
              <a:rPr dirty="0" sz="2800">
                <a:solidFill>
                  <a:srgbClr val="545454"/>
                </a:solidFill>
                <a:latin typeface="Times New Roman"/>
                <a:cs typeface="Times New Roman"/>
              </a:rPr>
              <a:t>	</a:t>
            </a:r>
            <a:r>
              <a:rPr dirty="0" sz="2800" spc="-180">
                <a:solidFill>
                  <a:srgbClr val="131313"/>
                </a:solidFill>
                <a:latin typeface="Times New Roman"/>
                <a:cs typeface="Times New Roman"/>
              </a:rPr>
              <a:t>›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437949" y="13037410"/>
            <a:ext cx="1202055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23570" algn="l"/>
              </a:tabLst>
            </a:pPr>
            <a:r>
              <a:rPr dirty="0" sz="2700" spc="-130">
                <a:latin typeface="Times New Roman"/>
                <a:cs typeface="Times New Roman"/>
              </a:rPr>
              <a:t>Ex</a:t>
            </a:r>
            <a:r>
              <a:rPr dirty="0" sz="2700" spc="-65">
                <a:latin typeface="Times New Roman"/>
                <a:cs typeface="Times New Roman"/>
              </a:rPr>
              <a:t>/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130">
                <a:latin typeface="Times New Roman"/>
                <a:cs typeface="Times New Roman"/>
              </a:rPr>
              <a:t>Find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364498" y="13268387"/>
            <a:ext cx="393065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00" spc="190">
                <a:latin typeface="Times New Roman"/>
                <a:cs typeface="Times New Roman"/>
              </a:rPr>
              <a:t>—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306663" y="4970210"/>
            <a:ext cx="213360" cy="487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0" spc="-100">
                <a:latin typeface="Times New Roman"/>
                <a:cs typeface="Times New Roman"/>
              </a:rPr>
              <a:t>i/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910028" y="4091767"/>
            <a:ext cx="2625090" cy="1375410"/>
          </a:xfrm>
          <a:prstGeom prst="rect">
            <a:avLst/>
          </a:prstGeom>
        </p:spPr>
        <p:txBody>
          <a:bodyPr wrap="square" lIns="0" tIns="233045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835"/>
              </a:spcBef>
            </a:pPr>
            <a:r>
              <a:rPr dirty="0" sz="2900" spc="50" i="1">
                <a:latin typeface="Cambria"/>
                <a:cs typeface="Cambria"/>
              </a:rPr>
              <a:t>dx</a:t>
            </a:r>
            <a:endParaRPr sz="29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1805"/>
              </a:spcBef>
              <a:tabLst>
                <a:tab pos="768350" algn="l"/>
                <a:tab pos="1791970" algn="l"/>
              </a:tabLst>
            </a:pPr>
            <a:r>
              <a:rPr dirty="0" sz="3000" spc="30">
                <a:solidFill>
                  <a:srgbClr val="0F0F0F"/>
                </a:solidFill>
                <a:latin typeface="Times New Roman"/>
                <a:cs typeface="Times New Roman"/>
              </a:rPr>
              <a:t>y</a:t>
            </a:r>
            <a:r>
              <a:rPr dirty="0" sz="3000" spc="225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3000" spc="-20">
                <a:latin typeface="Times New Roman"/>
                <a:cs typeface="Times New Roman"/>
              </a:rPr>
              <a:t>=	</a:t>
            </a:r>
            <a:r>
              <a:rPr dirty="0" sz="3000" spc="55" i="1">
                <a:latin typeface="Times New Roman"/>
                <a:cs typeface="Times New Roman"/>
              </a:rPr>
              <a:t>c"’</a:t>
            </a:r>
            <a:r>
              <a:rPr dirty="0" sz="3000" spc="15" i="1">
                <a:latin typeface="Times New Roman"/>
                <a:cs typeface="Times New Roman"/>
              </a:rPr>
              <a:t> </a:t>
            </a:r>
            <a:r>
              <a:rPr dirty="0" sz="3000" spc="80" i="1">
                <a:latin typeface="Times New Roman"/>
                <a:cs typeface="Times New Roman"/>
              </a:rPr>
              <a:t>+	</a:t>
            </a:r>
            <a:r>
              <a:rPr dirty="0" sz="3000" spc="5" i="1">
                <a:latin typeface="Times New Roman"/>
                <a:cs typeface="Times New Roman"/>
              </a:rPr>
              <a:t>e".</a:t>
            </a:r>
            <a:r>
              <a:rPr dirty="0" sz="3000" spc="-409" i="1">
                <a:latin typeface="Times New Roman"/>
                <a:cs typeface="Times New Roman"/>
              </a:rPr>
              <a:t> </a:t>
            </a:r>
            <a:r>
              <a:rPr dirty="0" sz="3000" spc="-90" i="1">
                <a:latin typeface="Times New Roman"/>
                <a:cs typeface="Times New Roman"/>
              </a:rPr>
              <a:t>x</a:t>
            </a:r>
            <a:r>
              <a:rPr dirty="0" baseline="20370" sz="4500" spc="-135" i="1">
                <a:latin typeface="Times New Roman"/>
                <a:cs typeface="Times New Roman"/>
              </a:rPr>
              <a:t>e</a:t>
            </a:r>
            <a:endParaRPr baseline="20370" sz="45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541895" y="8140732"/>
            <a:ext cx="4702175" cy="109728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70"/>
              </a:spcBef>
              <a:tabLst>
                <a:tab pos="931544" algn="l"/>
                <a:tab pos="1183005" algn="l"/>
                <a:tab pos="2030730" algn="l"/>
                <a:tab pos="2883535" algn="l"/>
                <a:tab pos="4281170" algn="l"/>
              </a:tabLst>
            </a:pPr>
            <a:r>
              <a:rPr dirty="0" sz="2700" spc="-370">
                <a:latin typeface="Times New Roman"/>
                <a:cs typeface="Times New Roman"/>
              </a:rPr>
              <a:t>Ex </a:t>
            </a:r>
            <a:r>
              <a:rPr dirty="0" sz="2700" spc="-290">
                <a:latin typeface="Times New Roman"/>
                <a:cs typeface="Times New Roman"/>
              </a:rPr>
              <a:t> </a:t>
            </a:r>
            <a:r>
              <a:rPr dirty="0" sz="2700" spc="-185">
                <a:latin typeface="Times New Roman"/>
                <a:cs typeface="Times New Roman"/>
              </a:rPr>
              <a:t>/	/	</a:t>
            </a:r>
            <a:r>
              <a:rPr dirty="0" sz="2700" spc="165">
                <a:latin typeface="Times New Roman"/>
                <a:cs typeface="Times New Roman"/>
              </a:rPr>
              <a:t>2""“	</a:t>
            </a:r>
            <a:r>
              <a:rPr dirty="0" sz="2700" spc="165" i="1">
                <a:latin typeface="Times New Roman"/>
                <a:cs typeface="Times New Roman"/>
              </a:rPr>
              <a:t>cosx	</a:t>
            </a:r>
            <a:r>
              <a:rPr dirty="0" sz="2700" spc="180" i="1">
                <a:latin typeface="Times New Roman"/>
                <a:cs typeface="Times New Roman"/>
              </a:rPr>
              <a:t>dx	</a:t>
            </a:r>
            <a:r>
              <a:rPr dirty="0" sz="2700" spc="65" i="1">
                <a:latin typeface="Times New Roman"/>
                <a:cs typeface="Times New Roman"/>
              </a:rPr>
              <a:t>let</a:t>
            </a:r>
            <a:endParaRPr sz="2700">
              <a:latin typeface="Times New Roman"/>
              <a:cs typeface="Times New Roman"/>
            </a:endParaRPr>
          </a:p>
          <a:p>
            <a:pPr marL="2567940">
              <a:lnSpc>
                <a:spcPct val="100000"/>
              </a:lnSpc>
              <a:spcBef>
                <a:spcPts val="980"/>
              </a:spcBef>
              <a:tabLst>
                <a:tab pos="3114040" algn="l"/>
              </a:tabLst>
            </a:pPr>
            <a:r>
              <a:rPr dirty="0" baseline="-37037" sz="3150" spc="-120">
                <a:latin typeface="Times New Roman"/>
                <a:cs typeface="Times New Roman"/>
              </a:rPr>
              <a:t>in</a:t>
            </a:r>
            <a:r>
              <a:rPr dirty="0" baseline="-37037" sz="3150" spc="82">
                <a:latin typeface="Times New Roman"/>
                <a:cs typeface="Times New Roman"/>
              </a:rPr>
              <a:t> </a:t>
            </a:r>
            <a:r>
              <a:rPr dirty="0" baseline="-37037" sz="3150" spc="-292" i="1">
                <a:latin typeface="Times New Roman"/>
                <a:cs typeface="Times New Roman"/>
              </a:rPr>
              <a:t>2	</a:t>
            </a:r>
            <a:r>
              <a:rPr dirty="0" sz="2700" spc="70">
                <a:latin typeface="Times New Roman"/>
                <a:cs typeface="Times New Roman"/>
              </a:rPr>
              <a:t>2" </a:t>
            </a:r>
            <a:r>
              <a:rPr dirty="0" sz="2700" spc="75">
                <a:latin typeface="Times New Roman"/>
                <a:cs typeface="Times New Roman"/>
              </a:rPr>
              <a:t>+</a:t>
            </a:r>
            <a:r>
              <a:rPr dirty="0" sz="2700" spc="85">
                <a:latin typeface="Times New Roman"/>
                <a:cs typeface="Times New Roman"/>
              </a:rPr>
              <a:t> </a:t>
            </a:r>
            <a:r>
              <a:rPr dirty="0" sz="2700" spc="-85" i="1">
                <a:latin typeface="Times New Roman"/>
                <a:cs typeface="Times New Roman"/>
              </a:rPr>
              <a:t>c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861335" y="13268387"/>
            <a:ext cx="1090930" cy="758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3229"/>
              </a:lnSpc>
              <a:spcBef>
                <a:spcPts val="125"/>
              </a:spcBef>
              <a:tabLst>
                <a:tab pos="335915" algn="l"/>
                <a:tab pos="857250" algn="l"/>
              </a:tabLst>
            </a:pPr>
            <a:r>
              <a:rPr dirty="0" sz="2700" spc="85" i="1">
                <a:latin typeface="Times New Roman"/>
                <a:cs typeface="Times New Roman"/>
              </a:rPr>
              <a:t>x</a:t>
            </a:r>
            <a:r>
              <a:rPr dirty="0" sz="2700" spc="85" i="1">
                <a:latin typeface="Times New Roman"/>
                <a:cs typeface="Times New Roman"/>
              </a:rPr>
              <a:t>	</a:t>
            </a:r>
            <a:r>
              <a:rPr dirty="0" sz="2700" spc="-120">
                <a:latin typeface="Times New Roman"/>
                <a:cs typeface="Times New Roman"/>
              </a:rPr>
              <a:t>*-›</a:t>
            </a:r>
            <a:r>
              <a:rPr dirty="0" sz="2700" spc="-120">
                <a:latin typeface="Times New Roman"/>
                <a:cs typeface="Times New Roman"/>
              </a:rPr>
              <a:t>	</a:t>
            </a:r>
            <a:r>
              <a:rPr dirty="0" sz="2700" spc="-220">
                <a:latin typeface="Times New Roman"/>
                <a:cs typeface="Times New Roman"/>
              </a:rPr>
              <a:t>œ</a:t>
            </a:r>
            <a:endParaRPr sz="2700">
              <a:latin typeface="Times New Roman"/>
              <a:cs typeface="Times New Roman"/>
            </a:endParaRPr>
          </a:p>
          <a:p>
            <a:pPr marL="420370">
              <a:lnSpc>
                <a:spcPts val="2510"/>
              </a:lnSpc>
            </a:pPr>
            <a:r>
              <a:rPr dirty="0" sz="2100" spc="40">
                <a:latin typeface="Times New Roman"/>
                <a:cs typeface="Times New Roman"/>
              </a:rPr>
              <a:t>:/I7n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268475" y="12895526"/>
            <a:ext cx="848994" cy="113157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r" marR="22225">
              <a:lnSpc>
                <a:spcPct val="100000"/>
              </a:lnSpc>
              <a:spcBef>
                <a:spcPts val="545"/>
              </a:spcBef>
              <a:tabLst>
                <a:tab pos="532130" algn="l"/>
              </a:tabLst>
            </a:pPr>
            <a:r>
              <a:rPr dirty="0" u="heavy" sz="1800" spc="15">
                <a:uFill>
                  <a:solidFill>
                    <a:srgbClr val="18181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65">
                <a:uFill>
                  <a:solidFill>
                    <a:srgbClr val="181818"/>
                  </a:solidFill>
                </a:uFill>
                <a:latin typeface="Times New Roman"/>
                <a:cs typeface="Times New Roman"/>
              </a:rPr>
              <a:t>2*e</a:t>
            </a:r>
            <a:r>
              <a:rPr dirty="0" u="heavy" sz="1800">
                <a:uFill>
                  <a:solidFill>
                    <a:srgbClr val="181818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1800" spc="-60">
                <a:uFill>
                  <a:solidFill>
                    <a:srgbClr val="181818"/>
                  </a:solidFill>
                </a:uFill>
                <a:latin typeface="Times New Roman"/>
                <a:cs typeface="Times New Roman"/>
              </a:rPr>
              <a:t>“</a:t>
            </a:r>
            <a:r>
              <a:rPr dirty="0" u="heavy" sz="1800" spc="75">
                <a:uFill>
                  <a:solidFill>
                    <a:srgbClr val="181818"/>
                  </a:solidFill>
                </a:u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algn="r" marR="57150">
              <a:lnSpc>
                <a:spcPct val="100000"/>
              </a:lnSpc>
              <a:spcBef>
                <a:spcPts val="520"/>
              </a:spcBef>
              <a:tabLst>
                <a:tab pos="520065" algn="l"/>
              </a:tabLst>
            </a:pPr>
            <a:r>
              <a:rPr dirty="0" sz="2100" spc="-80">
                <a:latin typeface="Times New Roman"/>
                <a:cs typeface="Times New Roman"/>
              </a:rPr>
              <a:t>1+3</a:t>
            </a:r>
            <a:r>
              <a:rPr dirty="0" sz="2100" spc="-80">
                <a:latin typeface="Times New Roman"/>
                <a:cs typeface="Times New Roman"/>
              </a:rPr>
              <a:t>	</a:t>
            </a:r>
            <a:r>
              <a:rPr dirty="0" sz="2100" spc="20">
                <a:latin typeface="Times New Roman"/>
                <a:cs typeface="Times New Roman"/>
              </a:rPr>
              <a:t>e^</a:t>
            </a:r>
            <a:endParaRPr sz="21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35"/>
              </a:spcBef>
            </a:pPr>
            <a:r>
              <a:rPr dirty="0" sz="2100" spc="70">
                <a:latin typeface="Times New Roman"/>
                <a:cs typeface="Times New Roman"/>
              </a:rPr>
              <a:t>2+e”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542035" y="13037410"/>
            <a:ext cx="657860" cy="989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75615" algn="l"/>
              </a:tabLst>
            </a:pPr>
            <a:r>
              <a:rPr dirty="0" sz="2700" spc="25">
                <a:latin typeface="Times New Roman"/>
                <a:cs typeface="Times New Roman"/>
              </a:rPr>
              <a:t>(	]</a:t>
            </a:r>
            <a:endParaRPr sz="270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  <a:spcBef>
                <a:spcPts val="1800"/>
              </a:spcBef>
            </a:pPr>
            <a:r>
              <a:rPr dirty="0" sz="2100" spc="55">
                <a:latin typeface="Times New Roman"/>
                <a:cs typeface="Times New Roman"/>
              </a:rPr>
              <a:t>e"”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795081" y="14043950"/>
            <a:ext cx="1235710" cy="6788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2555"/>
              </a:lnSpc>
              <a:spcBef>
                <a:spcPts val="120"/>
              </a:spcBef>
            </a:pPr>
            <a:r>
              <a:rPr dirty="0" sz="2200" spc="5" i="1">
                <a:latin typeface="Calibri"/>
                <a:cs typeface="Calibri"/>
              </a:rPr>
              <a:t>e”*</a:t>
            </a:r>
            <a:endParaRPr sz="2200">
              <a:latin typeface="Calibri"/>
              <a:cs typeface="Calibri"/>
            </a:endParaRPr>
          </a:p>
          <a:p>
            <a:pPr marL="96520">
              <a:lnSpc>
                <a:spcPts val="2555"/>
              </a:lnSpc>
              <a:tabLst>
                <a:tab pos="725805" algn="l"/>
                <a:tab pos="1127125" algn="l"/>
              </a:tabLst>
            </a:pPr>
            <a:r>
              <a:rPr dirty="0" u="heavy" sz="2200" spc="-5">
                <a:uFill>
                  <a:solidFill>
                    <a:srgbClr val="181818"/>
                  </a:solidFill>
                </a:uFill>
                <a:latin typeface="Calibri"/>
                <a:cs typeface="Calibri"/>
              </a:rPr>
              <a:t>0+</a:t>
            </a:r>
            <a:r>
              <a:rPr dirty="0" u="heavy" sz="2200">
                <a:uFill>
                  <a:solidFill>
                    <a:srgbClr val="181818"/>
                  </a:solidFill>
                </a:uFill>
                <a:latin typeface="Calibri"/>
                <a:cs typeface="Calibri"/>
              </a:rPr>
              <a:t>1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>
                <a:latin typeface="Calibri"/>
                <a:cs typeface="Calibri"/>
              </a:rPr>
              <a:t>_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15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831480" y="14043950"/>
            <a:ext cx="2427605" cy="10483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53975">
              <a:lnSpc>
                <a:spcPts val="2555"/>
              </a:lnSpc>
              <a:spcBef>
                <a:spcPts val="120"/>
              </a:spcBef>
              <a:tabLst>
                <a:tab pos="569595" algn="l"/>
                <a:tab pos="1017269" algn="l"/>
                <a:tab pos="1582420" algn="l"/>
              </a:tabLst>
            </a:pPr>
            <a:r>
              <a:rPr dirty="0" sz="2200" spc="-55">
                <a:latin typeface="Calibri"/>
                <a:cs typeface="Calibri"/>
              </a:rPr>
              <a:t>g	</a:t>
            </a:r>
            <a:r>
              <a:rPr dirty="0" sz="2200" spc="-520">
                <a:latin typeface="Calibri"/>
                <a:cs typeface="Calibri"/>
              </a:rPr>
              <a:t>—+	</a:t>
            </a:r>
            <a:r>
              <a:rPr dirty="0" sz="2200" spc="-25">
                <a:latin typeface="Calibri"/>
                <a:cs typeface="Calibri"/>
              </a:rPr>
              <a:t>¢o	</a:t>
            </a:r>
            <a:r>
              <a:rPr dirty="0" sz="2200" spc="40">
                <a:latin typeface="Calibri"/>
                <a:cs typeface="Calibri"/>
              </a:rPr>
              <a:t>1+3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30" i="1">
                <a:latin typeface="Calibri"/>
                <a:cs typeface="Calibri"/>
              </a:rPr>
              <a:t>e^</a:t>
            </a:r>
            <a:endParaRPr sz="2200">
              <a:latin typeface="Calibri"/>
              <a:cs typeface="Calibri"/>
            </a:endParaRPr>
          </a:p>
          <a:p>
            <a:pPr algn="r" marR="5080">
              <a:lnSpc>
                <a:spcPts val="2555"/>
              </a:lnSpc>
              <a:tabLst>
                <a:tab pos="1104265" algn="l"/>
                <a:tab pos="1727200" algn="l"/>
              </a:tabLst>
            </a:pPr>
            <a:r>
              <a:rPr dirty="0" sz="2200" spc="5">
                <a:latin typeface="Calibri"/>
                <a:cs typeface="Calibri"/>
              </a:rPr>
              <a:t>kim	</a:t>
            </a:r>
            <a:r>
              <a:rPr dirty="0" u="heavy" sz="2200" spc="-25">
                <a:uFill>
                  <a:solidFill>
                    <a:srgbClr val="181818"/>
                  </a:solidFill>
                </a:uFill>
                <a:latin typeface="Calibri"/>
                <a:cs typeface="Calibri"/>
              </a:rPr>
              <a:t>2</a:t>
            </a:r>
            <a:r>
              <a:rPr dirty="0" u="heavy" sz="2200" spc="-40">
                <a:uFill>
                  <a:solidFill>
                    <a:srgbClr val="181818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35" i="1">
                <a:uFill>
                  <a:solidFill>
                    <a:srgbClr val="181818"/>
                  </a:solidFill>
                </a:uFill>
                <a:latin typeface="Calibri"/>
                <a:cs typeface="Calibri"/>
              </a:rPr>
              <a:t>e”	</a:t>
            </a:r>
            <a:r>
              <a:rPr dirty="0" u="heavy" sz="2200" spc="40" i="1">
                <a:uFill>
                  <a:solidFill>
                    <a:srgbClr val="181818"/>
                  </a:solidFill>
                </a:uFill>
                <a:latin typeface="Calibri"/>
                <a:cs typeface="Calibri"/>
              </a:rPr>
              <a:t>+</a:t>
            </a:r>
            <a:r>
              <a:rPr dirty="0" u="heavy" sz="2200" spc="-350" i="1">
                <a:uFill>
                  <a:solidFill>
                    <a:srgbClr val="181818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135" i="1">
                <a:uFill>
                  <a:solidFill>
                    <a:srgbClr val="181818"/>
                  </a:solidFill>
                </a:uFill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marL="462280">
              <a:lnSpc>
                <a:spcPct val="100000"/>
              </a:lnSpc>
              <a:spcBef>
                <a:spcPts val="270"/>
              </a:spcBef>
              <a:tabLst>
                <a:tab pos="913765" algn="l"/>
                <a:tab pos="1578610" algn="l"/>
              </a:tabLst>
            </a:pPr>
            <a:r>
              <a:rPr dirty="0" sz="2200" spc="-595">
                <a:latin typeface="Calibri"/>
                <a:cs typeface="Calibri"/>
              </a:rPr>
              <a:t>—+	</a:t>
            </a:r>
            <a:r>
              <a:rPr dirty="0" sz="2200" spc="-720">
                <a:latin typeface="Calibri"/>
                <a:cs typeface="Calibri"/>
              </a:rPr>
              <a:t>œ	</a:t>
            </a:r>
            <a:r>
              <a:rPr dirty="0" sz="2200" spc="105">
                <a:latin typeface="Calibri"/>
                <a:cs typeface="Calibri"/>
              </a:rPr>
              <a:t>e-^+3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240239" y="14634373"/>
            <a:ext cx="1631314" cy="98806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algn="r" marR="27305">
              <a:lnSpc>
                <a:spcPct val="100000"/>
              </a:lnSpc>
              <a:spcBef>
                <a:spcPts val="855"/>
              </a:spcBef>
            </a:pPr>
            <a:r>
              <a:rPr dirty="0" sz="2200" spc="15">
                <a:latin typeface="Calibri"/>
                <a:cs typeface="Calibri"/>
              </a:rPr>
              <a:t>"</a:t>
            </a:r>
            <a:r>
              <a:rPr dirty="0" sz="2200" spc="-185">
                <a:latin typeface="Calibri"/>
                <a:cs typeface="Calibri"/>
              </a:rPr>
              <a:t> </a:t>
            </a:r>
            <a:r>
              <a:rPr dirty="0" sz="2200" spc="-105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2700" spc="45">
                <a:solidFill>
                  <a:srgbClr val="161616"/>
                </a:solidFill>
                <a:latin typeface="Calibri"/>
                <a:cs typeface="Calibri"/>
              </a:rPr>
              <a:t>Ex </a:t>
            </a:r>
            <a:r>
              <a:rPr dirty="0" sz="2700" spc="50">
                <a:latin typeface="Calibri"/>
                <a:cs typeface="Calibri"/>
              </a:rPr>
              <a:t>/</a:t>
            </a:r>
            <a:r>
              <a:rPr dirty="0" sz="2700" spc="270">
                <a:latin typeface="Calibri"/>
                <a:cs typeface="Calibri"/>
              </a:rPr>
              <a:t> </a:t>
            </a:r>
            <a:r>
              <a:rPr dirty="0" sz="2700" spc="5">
                <a:latin typeface="Calibri"/>
                <a:cs typeface="Calibri"/>
              </a:rPr>
              <a:t>Sketch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083842" y="15180862"/>
            <a:ext cx="188087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09600" algn="l"/>
                <a:tab pos="1573530" algn="l"/>
              </a:tabLst>
            </a:pPr>
            <a:r>
              <a:rPr dirty="0" sz="2700" spc="-30">
                <a:latin typeface="Calibri"/>
                <a:cs typeface="Calibri"/>
              </a:rPr>
              <a:t>th</a:t>
            </a:r>
            <a:r>
              <a:rPr dirty="0" sz="2700" spc="-30">
                <a:latin typeface="Calibri"/>
                <a:cs typeface="Calibri"/>
              </a:rPr>
              <a:t>e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5">
                <a:latin typeface="Calibri"/>
                <a:cs typeface="Calibri"/>
              </a:rPr>
              <a:t>grap</a:t>
            </a:r>
            <a:r>
              <a:rPr dirty="0" sz="2700" spc="10">
                <a:latin typeface="Calibri"/>
                <a:cs typeface="Calibri"/>
              </a:rPr>
              <a:t>h</a:t>
            </a:r>
            <a:r>
              <a:rPr dirty="0" sz="2700">
                <a:latin typeface="Calibri"/>
                <a:cs typeface="Calibri"/>
              </a:rPr>
              <a:t>	</a:t>
            </a:r>
            <a:r>
              <a:rPr dirty="0" sz="2700" spc="25">
                <a:latin typeface="Calibri"/>
                <a:cs typeface="Calibri"/>
              </a:rPr>
              <a:t>of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200536" y="16400412"/>
            <a:ext cx="86614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00" spc="5">
                <a:latin typeface="Cambria"/>
                <a:cs typeface="Cambria"/>
              </a:rPr>
              <a:t>f(0)</a:t>
            </a:r>
            <a:r>
              <a:rPr dirty="0" sz="2700" spc="15">
                <a:latin typeface="Cambria"/>
                <a:cs typeface="Cambria"/>
              </a:rPr>
              <a:t> =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290231" y="16400412"/>
            <a:ext cx="90805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45134" algn="l"/>
                <a:tab pos="800735" algn="l"/>
              </a:tabLst>
            </a:pPr>
            <a:r>
              <a:rPr dirty="0" sz="2700" spc="5" i="1">
                <a:latin typeface="Cambria"/>
                <a:cs typeface="Cambria"/>
              </a:rPr>
              <a:t>e</a:t>
            </a:r>
            <a:r>
              <a:rPr dirty="0" sz="2700" spc="5" i="1">
                <a:latin typeface="Cambria"/>
                <a:cs typeface="Cambria"/>
              </a:rPr>
              <a:t>’</a:t>
            </a:r>
            <a:r>
              <a:rPr dirty="0" sz="2700" i="1">
                <a:latin typeface="Cambria"/>
                <a:cs typeface="Cambria"/>
              </a:rPr>
              <a:t>	</a:t>
            </a:r>
            <a:r>
              <a:rPr dirty="0" sz="2700" spc="10" i="1">
                <a:latin typeface="Cambria"/>
                <a:cs typeface="Cambria"/>
              </a:rPr>
              <a:t>=</a:t>
            </a:r>
            <a:r>
              <a:rPr dirty="0" sz="2700" i="1">
                <a:latin typeface="Cambria"/>
                <a:cs typeface="Cambria"/>
              </a:rPr>
              <a:t>	</a:t>
            </a:r>
            <a:r>
              <a:rPr dirty="0" sz="2700" spc="5">
                <a:latin typeface="Cambria"/>
                <a:cs typeface="Cambria"/>
              </a:rPr>
              <a:t>l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86132" y="16400412"/>
            <a:ext cx="2719705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52500" algn="l"/>
                <a:tab pos="1306830" algn="l"/>
                <a:tab pos="2079625" algn="l"/>
              </a:tabLst>
            </a:pPr>
            <a:r>
              <a:rPr dirty="0" sz="2700" spc="15">
                <a:latin typeface="Cambria"/>
                <a:cs typeface="Cambria"/>
              </a:rPr>
              <a:t>(0,1</a:t>
            </a:r>
            <a:r>
              <a:rPr dirty="0" sz="2700" spc="20">
                <a:latin typeface="Cambria"/>
                <a:cs typeface="Cambria"/>
              </a:rPr>
              <a:t>)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-114">
                <a:latin typeface="Cambria"/>
                <a:cs typeface="Cambria"/>
              </a:rPr>
              <a:t>i</a:t>
            </a:r>
            <a:r>
              <a:rPr dirty="0" sz="2700" spc="-165">
                <a:latin typeface="Cambria"/>
                <a:cs typeface="Cambria"/>
              </a:rPr>
              <a:t>s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-160">
                <a:latin typeface="Cambria"/>
                <a:cs typeface="Cambria"/>
              </a:rPr>
              <a:t>loca</a:t>
            </a:r>
            <a:r>
              <a:rPr dirty="0" sz="2700" spc="-100">
                <a:latin typeface="Cambria"/>
                <a:cs typeface="Cambria"/>
              </a:rPr>
              <a:t>l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-130">
                <a:latin typeface="Cambria"/>
                <a:cs typeface="Cambria"/>
              </a:rPr>
              <a:t>max.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931020" y="3816872"/>
            <a:ext cx="3366770" cy="7188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ts val="2710"/>
              </a:lnSpc>
              <a:spcBef>
                <a:spcPts val="125"/>
              </a:spcBef>
            </a:pPr>
            <a:r>
              <a:rPr dirty="0" sz="2700" spc="110">
                <a:latin typeface="Cambria"/>
                <a:cs typeface="Cambria"/>
              </a:rPr>
              <a:t>dy</a:t>
            </a:r>
            <a:endParaRPr sz="2700">
              <a:latin typeface="Cambria"/>
              <a:cs typeface="Cambria"/>
            </a:endParaRPr>
          </a:p>
          <a:p>
            <a:pPr algn="ctr" marL="509905">
              <a:lnSpc>
                <a:spcPts val="2710"/>
              </a:lnSpc>
              <a:tabLst>
                <a:tab pos="1163320" algn="l"/>
                <a:tab pos="1429385" algn="l"/>
              </a:tabLst>
            </a:pPr>
            <a:r>
              <a:rPr dirty="0" sz="2700" spc="165">
                <a:solidFill>
                  <a:srgbClr val="0C0C0C"/>
                </a:solidFill>
                <a:latin typeface="Times New Roman"/>
                <a:cs typeface="Times New Roman"/>
              </a:rPr>
              <a:t>=</a:t>
            </a:r>
            <a:r>
              <a:rPr dirty="0" sz="2700" spc="315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z="2700" spc="40">
                <a:solidFill>
                  <a:srgbClr val="151515"/>
                </a:solidFill>
                <a:latin typeface="Times New Roman"/>
                <a:cs typeface="Times New Roman"/>
              </a:rPr>
              <a:t>2	</a:t>
            </a:r>
            <a:r>
              <a:rPr dirty="0" baseline="17489" sz="4050" spc="-195" i="1">
                <a:latin typeface="Times New Roman"/>
                <a:cs typeface="Times New Roman"/>
              </a:rPr>
              <a:t>i	</a:t>
            </a:r>
            <a:r>
              <a:rPr dirty="0" baseline="19547" sz="4050" spc="-1080" i="1">
                <a:latin typeface="Times New Roman"/>
                <a:cs typeface="Times New Roman"/>
              </a:rPr>
              <a:t>A</a:t>
            </a:r>
            <a:r>
              <a:rPr dirty="0" baseline="19547" sz="4050" spc="172" i="1">
                <a:latin typeface="Times New Roman"/>
                <a:cs typeface="Times New Roman"/>
              </a:rPr>
              <a:t> </a:t>
            </a:r>
            <a:r>
              <a:rPr dirty="0" sz="2700" spc="-295" i="1">
                <a:latin typeface="Times New Roman"/>
                <a:cs typeface="Times New Roman"/>
              </a:rPr>
              <a:t>. </a:t>
            </a:r>
            <a:r>
              <a:rPr dirty="0" sz="2700" spc="55" i="1">
                <a:solidFill>
                  <a:srgbClr val="262626"/>
                </a:solidFill>
                <a:latin typeface="Times New Roman"/>
                <a:cs typeface="Times New Roman"/>
              </a:rPr>
              <a:t>cos </a:t>
            </a:r>
            <a:r>
              <a:rPr dirty="0" sz="2700" spc="60" i="1">
                <a:latin typeface="Times New Roman"/>
                <a:cs typeface="Times New Roman"/>
              </a:rPr>
              <a:t>x </a:t>
            </a:r>
            <a:r>
              <a:rPr dirty="0" sz="2700" spc="45" i="1">
                <a:latin typeface="Times New Roman"/>
                <a:cs typeface="Times New Roman"/>
              </a:rPr>
              <a:t>. </a:t>
            </a:r>
            <a:r>
              <a:rPr dirty="0" sz="2700" spc="-175">
                <a:latin typeface="Times New Roman"/>
                <a:cs typeface="Times New Roman"/>
              </a:rPr>
              <a:t>In</a:t>
            </a:r>
            <a:r>
              <a:rPr dirty="0" sz="2700" spc="-130">
                <a:latin typeface="Times New Roman"/>
                <a:cs typeface="Times New Roman"/>
              </a:rPr>
              <a:t> </a:t>
            </a:r>
            <a:r>
              <a:rPr dirty="0" sz="2700" spc="-45">
                <a:latin typeface="Times New Roman"/>
                <a:cs typeface="Times New Roman"/>
              </a:rPr>
              <a:t>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286250" y="14634373"/>
            <a:ext cx="2419985" cy="134239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55"/>
              </a:spcBef>
              <a:tabLst>
                <a:tab pos="584200" algn="l"/>
                <a:tab pos="1598295" algn="l"/>
              </a:tabLst>
            </a:pPr>
            <a:r>
              <a:rPr dirty="0" sz="2200" spc="100">
                <a:latin typeface="Calibri"/>
                <a:cs typeface="Calibri"/>
              </a:rPr>
              <a:t>”	</a:t>
            </a:r>
            <a:r>
              <a:rPr dirty="0" sz="2200" spc="-5">
                <a:latin typeface="Calibri"/>
                <a:cs typeface="Calibri"/>
              </a:rPr>
              <a:t>o+3</a:t>
            </a:r>
            <a:r>
              <a:rPr dirty="0" sz="2200" spc="40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"	</a:t>
            </a:r>
            <a:r>
              <a:rPr dirty="0" sz="2200" spc="-204">
                <a:latin typeface="Calibri"/>
                <a:cs typeface="Calibri"/>
              </a:rPr>
              <a:t>3</a:t>
            </a:r>
            <a:endParaRPr sz="2200">
              <a:latin typeface="Calibri"/>
              <a:cs typeface="Calibri"/>
            </a:endParaRPr>
          </a:p>
          <a:p>
            <a:pPr marL="457834">
              <a:lnSpc>
                <a:spcPct val="100000"/>
              </a:lnSpc>
              <a:spcBef>
                <a:spcPts val="935"/>
              </a:spcBef>
              <a:tabLst>
                <a:tab pos="1489075" algn="l"/>
                <a:tab pos="1816735" algn="l"/>
                <a:tab pos="2216785" algn="l"/>
              </a:tabLst>
            </a:pPr>
            <a:r>
              <a:rPr dirty="0" sz="2700" spc="-170">
                <a:latin typeface="Calibri"/>
                <a:cs typeface="Calibri"/>
              </a:rPr>
              <a:t>/(mj </a:t>
            </a:r>
            <a:r>
              <a:rPr dirty="0" sz="2700" spc="-160">
                <a:latin typeface="Calibri"/>
                <a:cs typeface="Calibri"/>
              </a:rPr>
              <a:t> </a:t>
            </a:r>
            <a:r>
              <a:rPr dirty="0" sz="2700" spc="-190">
                <a:latin typeface="Calibri"/>
                <a:cs typeface="Calibri"/>
              </a:rPr>
              <a:t>=	</a:t>
            </a:r>
            <a:r>
              <a:rPr dirty="0" sz="2700" spc="25" i="1">
                <a:latin typeface="Calibri"/>
                <a:cs typeface="Calibri"/>
              </a:rPr>
              <a:t>e	</a:t>
            </a:r>
            <a:r>
              <a:rPr dirty="0" baseline="-6172" sz="4050" spc="-427">
                <a:latin typeface="Calibri"/>
                <a:cs typeface="Calibri"/>
              </a:rPr>
              <a:t>*!'	</a:t>
            </a:r>
            <a:r>
              <a:rPr dirty="0" baseline="21164" sz="3150" spc="44">
                <a:latin typeface="Calibri"/>
                <a:cs typeface="Calibri"/>
              </a:rPr>
              <a:t>2</a:t>
            </a:r>
            <a:endParaRPr baseline="21164" sz="3150">
              <a:latin typeface="Calibri"/>
              <a:cs typeface="Calibri"/>
            </a:endParaRPr>
          </a:p>
          <a:p>
            <a:pPr algn="ctr" marL="147320">
              <a:lnSpc>
                <a:spcPct val="100000"/>
              </a:lnSpc>
              <a:spcBef>
                <a:spcPts val="270"/>
              </a:spcBef>
            </a:pPr>
            <a:r>
              <a:rPr dirty="0" sz="2100" spc="-25" i="1">
                <a:latin typeface="Times New Roman"/>
                <a:cs typeface="Times New Roman"/>
              </a:rPr>
              <a:t>-s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443568" y="13005455"/>
            <a:ext cx="4847590" cy="677545"/>
          </a:xfrm>
          <a:prstGeom prst="rect">
            <a:avLst/>
          </a:prstGeom>
          <a:ln w="18478">
            <a:solidFill>
              <a:srgbClr val="2B282B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80"/>
              </a:spcBef>
              <a:tabLst>
                <a:tab pos="961390" algn="l"/>
                <a:tab pos="1273810" algn="l"/>
                <a:tab pos="1845310" algn="l"/>
                <a:tab pos="2226945" algn="l"/>
                <a:tab pos="3317875" algn="l"/>
                <a:tab pos="4089400" algn="l"/>
              </a:tabLst>
            </a:pPr>
            <a:r>
              <a:rPr dirty="0" sz="2700" spc="-5">
                <a:latin typeface="Times New Roman"/>
                <a:cs typeface="Times New Roman"/>
              </a:rPr>
              <a:t>”note	</a:t>
            </a:r>
            <a:r>
              <a:rPr dirty="0" sz="2700" spc="-25">
                <a:latin typeface="Times New Roman"/>
                <a:cs typeface="Times New Roman"/>
              </a:rPr>
              <a:t>:	</a:t>
            </a:r>
            <a:r>
              <a:rPr dirty="0" sz="2700" spc="-40">
                <a:latin typeface="Times New Roman"/>
                <a:cs typeface="Times New Roman"/>
              </a:rPr>
              <a:t>e”	</a:t>
            </a:r>
            <a:r>
              <a:rPr dirty="0" sz="2700" spc="-30">
                <a:latin typeface="Times New Roman"/>
                <a:cs typeface="Times New Roman"/>
              </a:rPr>
              <a:t>-	</a:t>
            </a:r>
            <a:r>
              <a:rPr dirty="0" sz="2700" spc="75">
                <a:latin typeface="Times New Roman"/>
                <a:cs typeface="Times New Roman"/>
              </a:rPr>
              <a:t>œ	</a:t>
            </a:r>
            <a:r>
              <a:rPr dirty="0" baseline="1028" sz="4050" spc="172" i="1">
                <a:latin typeface="Times New Roman"/>
                <a:cs typeface="Times New Roman"/>
              </a:rPr>
              <a:t>e"	</a:t>
            </a:r>
            <a:r>
              <a:rPr dirty="0" baseline="1028" sz="4050" spc="-1702" i="1">
                <a:latin typeface="Times New Roman"/>
                <a:cs typeface="Times New Roman"/>
              </a:rPr>
              <a:t>—+</a:t>
            </a:r>
            <a:r>
              <a:rPr dirty="0" baseline="1028" sz="4050" spc="277" i="1">
                <a:latin typeface="Times New Roman"/>
                <a:cs typeface="Times New Roman"/>
              </a:rPr>
              <a:t> </a:t>
            </a:r>
            <a:r>
              <a:rPr dirty="0" baseline="1028" sz="4050" spc="-22">
                <a:latin typeface="Times New Roman"/>
                <a:cs typeface="Times New Roman"/>
              </a:rPr>
              <a:t>0</a:t>
            </a:r>
            <a:endParaRPr baseline="1028" sz="4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802767"/>
            <a:ext cx="12146227" cy="17809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542345" y="0"/>
            <a:ext cx="139611" cy="61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05805" y="2443206"/>
            <a:ext cx="663156" cy="165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966" y="9772826"/>
            <a:ext cx="26177" cy="1055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67712" y="12442902"/>
            <a:ext cx="767864" cy="558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97062" y="12172404"/>
            <a:ext cx="671881" cy="209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61903" y="4233825"/>
            <a:ext cx="7308850" cy="24307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90"/>
              </a:spcBef>
            </a:pPr>
            <a:r>
              <a:rPr dirty="0" sz="2300" spc="45">
                <a:latin typeface="Times New Roman"/>
                <a:cs typeface="Times New Roman"/>
              </a:rPr>
              <a:t>ann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imes New Roman"/>
              <a:cs typeface="Times New Roman"/>
            </a:endParaRPr>
          </a:p>
          <a:p>
            <a:pPr marL="768985">
              <a:lnSpc>
                <a:spcPct val="100000"/>
              </a:lnSpc>
            </a:pPr>
            <a:r>
              <a:rPr dirty="0" sz="2950" spc="105">
                <a:latin typeface="Times New Roman"/>
                <a:cs typeface="Times New Roman"/>
              </a:rPr>
              <a:t>The </a:t>
            </a:r>
            <a:r>
              <a:rPr dirty="0" sz="2950" spc="20">
                <a:latin typeface="Times New Roman"/>
                <a:cs typeface="Times New Roman"/>
              </a:rPr>
              <a:t>hyperlı‹ılic</a:t>
            </a:r>
            <a:r>
              <a:rPr dirty="0" sz="2950" spc="475">
                <a:latin typeface="Times New Roman"/>
                <a:cs typeface="Times New Roman"/>
              </a:rPr>
              <a:t> </a:t>
            </a:r>
            <a:r>
              <a:rPr dirty="0" sz="2950" spc="30">
                <a:latin typeface="Times New Roman"/>
                <a:cs typeface="Times New Roman"/>
              </a:rPr>
              <a:t>fuııctiolıs</a:t>
            </a:r>
            <a:endParaRPr sz="2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300" spc="15">
                <a:latin typeface="Times New Roman"/>
                <a:cs typeface="Times New Roman"/>
              </a:rPr>
              <a:t>The </a:t>
            </a:r>
            <a:r>
              <a:rPr dirty="0" sz="2300" spc="-150">
                <a:latin typeface="Times New Roman"/>
                <a:cs typeface="Times New Roman"/>
              </a:rPr>
              <a:t>hş•peı’1ıolic </a:t>
            </a:r>
            <a:r>
              <a:rPr dirty="0" sz="2300" spc="45">
                <a:latin typeface="Times New Roman"/>
                <a:cs typeface="Times New Roman"/>
              </a:rPr>
              <a:t>size </a:t>
            </a:r>
            <a:r>
              <a:rPr dirty="0" sz="2300" spc="-55">
                <a:solidFill>
                  <a:srgbClr val="0E0E0E"/>
                </a:solidFill>
                <a:latin typeface="Times New Roman"/>
                <a:cs typeface="Times New Roman"/>
              </a:rPr>
              <a:t>and </a:t>
            </a:r>
            <a:r>
              <a:rPr dirty="0" sz="2300" spc="-100">
                <a:latin typeface="Times New Roman"/>
                <a:cs typeface="Times New Roman"/>
              </a:rPr>
              <a:t>lo•pcı‘bolic </a:t>
            </a:r>
            <a:r>
              <a:rPr dirty="0" sz="2300" spc="-10">
                <a:latin typeface="Times New Roman"/>
                <a:cs typeface="Times New Roman"/>
              </a:rPr>
              <a:t>cosine </a:t>
            </a:r>
            <a:r>
              <a:rPr dirty="0" sz="2300" spc="-30">
                <a:latin typeface="Times New Roman"/>
                <a:cs typeface="Times New Roman"/>
              </a:rPr>
              <a:t>fıınclions </a:t>
            </a:r>
            <a:r>
              <a:rPr dirty="0" sz="2300" spc="-55">
                <a:latin typeface="Times New Roman"/>
                <a:cs typeface="Times New Roman"/>
              </a:rPr>
              <a:t>dr </a:t>
            </a:r>
            <a:r>
              <a:rPr dirty="0" sz="2300" spc="-15">
                <a:latin typeface="Times New Roman"/>
                <a:cs typeface="Times New Roman"/>
              </a:rPr>
              <a:t>fine</a:t>
            </a:r>
            <a:r>
              <a:rPr dirty="0" sz="2300" spc="100">
                <a:latin typeface="Times New Roman"/>
                <a:cs typeface="Times New Roman"/>
              </a:rPr>
              <a:t> </a:t>
            </a:r>
            <a:r>
              <a:rPr dirty="0" sz="2300" spc="-140">
                <a:solidFill>
                  <a:srgbClr val="424242"/>
                </a:solidFill>
                <a:latin typeface="Times New Roman"/>
                <a:cs typeface="Times New Roman"/>
              </a:rPr>
              <a:t>a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5509" y="10006143"/>
            <a:ext cx="1891030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010285" algn="l"/>
              </a:tabLst>
            </a:pPr>
            <a:r>
              <a:rPr dirty="0" sz="2500" spc="135" i="1">
                <a:latin typeface="Times New Roman"/>
                <a:cs typeface="Times New Roman"/>
              </a:rPr>
              <a:t>f(x)</a:t>
            </a:r>
            <a:r>
              <a:rPr dirty="0" sz="2500" spc="360" i="1">
                <a:latin typeface="Times New Roman"/>
                <a:cs typeface="Times New Roman"/>
              </a:rPr>
              <a:t> </a:t>
            </a:r>
            <a:r>
              <a:rPr dirty="0" sz="2500" spc="-1485" i="1">
                <a:latin typeface="Times New Roman"/>
                <a:cs typeface="Times New Roman"/>
              </a:rPr>
              <a:t>——	</a:t>
            </a:r>
            <a:r>
              <a:rPr dirty="0" sz="2500" spc="-50">
                <a:latin typeface="Times New Roman"/>
                <a:cs typeface="Times New Roman"/>
              </a:rPr>
              <a:t>cos </a:t>
            </a:r>
            <a:r>
              <a:rPr dirty="0" sz="2500" spc="-15">
                <a:latin typeface="Times New Roman"/>
                <a:cs typeface="Times New Roman"/>
              </a:rPr>
              <a:t>h</a:t>
            </a:r>
            <a:r>
              <a:rPr dirty="0" sz="2500" spc="-165">
                <a:latin typeface="Times New Roman"/>
                <a:cs typeface="Times New Roman"/>
              </a:rPr>
              <a:t> </a:t>
            </a:r>
            <a:r>
              <a:rPr dirty="0" sz="2500" spc="25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5026" y="11857696"/>
            <a:ext cx="2892425" cy="403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69900" algn="l"/>
                <a:tab pos="1520825" algn="l"/>
                <a:tab pos="2694305" algn="l"/>
              </a:tabLst>
            </a:pPr>
            <a:r>
              <a:rPr dirty="0" sz="2450" spc="-100">
                <a:latin typeface="Cambria"/>
                <a:cs typeface="Cambria"/>
              </a:rPr>
              <a:t>3</a:t>
            </a:r>
            <a:r>
              <a:rPr dirty="0" sz="2450" spc="-55">
                <a:latin typeface="Cambria"/>
                <a:cs typeface="Cambria"/>
              </a:rPr>
              <a:t>J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105">
                <a:latin typeface="Cambria"/>
                <a:cs typeface="Cambria"/>
              </a:rPr>
              <a:t>/(x</a:t>
            </a:r>
            <a:r>
              <a:rPr dirty="0" sz="2450" spc="95">
                <a:latin typeface="Cambria"/>
                <a:cs typeface="Cambria"/>
              </a:rPr>
              <a:t>)</a:t>
            </a:r>
            <a:r>
              <a:rPr dirty="0" sz="2450" spc="114">
                <a:latin typeface="Cambria"/>
                <a:cs typeface="Cambria"/>
              </a:rPr>
              <a:t> </a:t>
            </a:r>
            <a:r>
              <a:rPr dirty="0" sz="2450" spc="140">
                <a:latin typeface="Cambria"/>
                <a:cs typeface="Cambria"/>
              </a:rPr>
              <a:t>=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100">
                <a:latin typeface="Cambria"/>
                <a:cs typeface="Cambria"/>
              </a:rPr>
              <a:t>ta</a:t>
            </a:r>
            <a:r>
              <a:rPr dirty="0" sz="2450" spc="140">
                <a:latin typeface="Cambria"/>
                <a:cs typeface="Cambria"/>
              </a:rPr>
              <a:t>ü</a:t>
            </a:r>
            <a:r>
              <a:rPr dirty="0" sz="2450" spc="-110">
                <a:latin typeface="Cambria"/>
                <a:cs typeface="Cambria"/>
              </a:rPr>
              <a:t> </a:t>
            </a:r>
            <a:r>
              <a:rPr dirty="0" sz="2450" spc="140">
                <a:latin typeface="Cambria"/>
                <a:cs typeface="Cambria"/>
              </a:rPr>
              <a:t>h</a:t>
            </a:r>
            <a:r>
              <a:rPr dirty="0" sz="2450" spc="10">
                <a:latin typeface="Cambria"/>
                <a:cs typeface="Cambria"/>
              </a:rPr>
              <a:t> </a:t>
            </a:r>
            <a:r>
              <a:rPr dirty="0" sz="2450" spc="85">
                <a:latin typeface="Cambria"/>
                <a:cs typeface="Cambria"/>
              </a:rPr>
              <a:t>x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95">
                <a:latin typeface="Cambria"/>
                <a:cs typeface="Cambria"/>
              </a:rPr>
              <a:t>=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74754" y="17370181"/>
            <a:ext cx="377190" cy="469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900" spc="-90">
                <a:latin typeface="Calibri"/>
                <a:cs typeface="Calibri"/>
              </a:rPr>
              <a:t>67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3747" y="1261500"/>
            <a:ext cx="5076190" cy="1398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36345">
              <a:lnSpc>
                <a:spcPct val="100000"/>
              </a:lnSpc>
              <a:spcBef>
                <a:spcPts val="105"/>
              </a:spcBef>
            </a:pPr>
            <a:r>
              <a:rPr dirty="0" sz="1950" spc="-80">
                <a:latin typeface="Times New Roman"/>
                <a:cs typeface="Times New Roman"/>
              </a:rPr>
              <a:t>A.set. </a:t>
            </a:r>
            <a:r>
              <a:rPr dirty="0" sz="1950" spc="85">
                <a:latin typeface="Times New Roman"/>
                <a:cs typeface="Times New Roman"/>
              </a:rPr>
              <a:t>l'rof. </a:t>
            </a:r>
            <a:r>
              <a:rPr dirty="0" sz="1950" spc="80">
                <a:latin typeface="Times New Roman"/>
                <a:cs typeface="Times New Roman"/>
              </a:rPr>
              <a:t>: </a:t>
            </a:r>
            <a:r>
              <a:rPr dirty="0" sz="1950" spc="-20">
                <a:latin typeface="Times New Roman"/>
                <a:cs typeface="Times New Roman"/>
              </a:rPr>
              <a:t>Alıl›ııs </a:t>
            </a:r>
            <a:r>
              <a:rPr dirty="0" sz="1950" spc="-50">
                <a:latin typeface="Times New Roman"/>
                <a:cs typeface="Times New Roman"/>
              </a:rPr>
              <a:t>f•.</a:t>
            </a:r>
            <a:r>
              <a:rPr dirty="0" sz="1950" spc="-5">
                <a:latin typeface="Times New Roman"/>
                <a:cs typeface="Times New Roman"/>
              </a:rPr>
              <a:t> </a:t>
            </a:r>
            <a:r>
              <a:rPr dirty="0" sz="1950" spc="45">
                <a:latin typeface="Times New Roman"/>
                <a:cs typeface="Times New Roman"/>
              </a:rPr>
              <a:t>Al-slıimnıary</a:t>
            </a: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300" spc="-150">
                <a:latin typeface="Consolas"/>
                <a:cs typeface="Consolas"/>
              </a:rPr>
              <a:t>0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2522" y="10009536"/>
            <a:ext cx="1870710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22350" algn="l"/>
              </a:tabLst>
            </a:pPr>
            <a:r>
              <a:rPr dirty="0" sz="2400" spc="150" i="1">
                <a:latin typeface="Cambria"/>
                <a:cs typeface="Cambria"/>
              </a:rPr>
              <a:t>f(x)</a:t>
            </a:r>
            <a:r>
              <a:rPr dirty="0" sz="2400" spc="295" i="1">
                <a:latin typeface="Cambria"/>
                <a:cs typeface="Cambria"/>
              </a:rPr>
              <a:t> </a:t>
            </a:r>
            <a:r>
              <a:rPr dirty="0" sz="2400" spc="-785" i="1">
                <a:latin typeface="Cambria"/>
                <a:cs typeface="Cambria"/>
              </a:rPr>
              <a:t>—-	</a:t>
            </a:r>
            <a:r>
              <a:rPr dirty="0" sz="2400" spc="-35">
                <a:latin typeface="Cambria"/>
                <a:cs typeface="Cambria"/>
              </a:rPr>
              <a:t>sin </a:t>
            </a:r>
            <a:r>
              <a:rPr dirty="0" sz="2400" spc="-25">
                <a:latin typeface="Cambria"/>
                <a:cs typeface="Cambria"/>
              </a:rPr>
              <a:t>h</a:t>
            </a:r>
            <a:r>
              <a:rPr dirty="0" sz="2400" spc="20">
                <a:latin typeface="Cambria"/>
                <a:cs typeface="Cambria"/>
              </a:rPr>
              <a:t> </a:t>
            </a:r>
            <a:r>
              <a:rPr dirty="0" sz="2400" spc="35">
                <a:latin typeface="Cambria"/>
                <a:cs typeface="Cambria"/>
              </a:rPr>
              <a:t>x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42980" y="11841215"/>
            <a:ext cx="256286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4810" algn="l"/>
                <a:tab pos="1398270" algn="l"/>
              </a:tabLst>
            </a:pPr>
            <a:r>
              <a:rPr dirty="0" sz="2550" spc="-195" i="1">
                <a:latin typeface="Times New Roman"/>
                <a:cs typeface="Times New Roman"/>
              </a:rPr>
              <a:t>4]	</a:t>
            </a:r>
            <a:r>
              <a:rPr dirty="0" sz="2550" spc="145" i="1">
                <a:latin typeface="Times New Roman"/>
                <a:cs typeface="Times New Roman"/>
              </a:rPr>
              <a:t>f(x)</a:t>
            </a:r>
            <a:r>
              <a:rPr dirty="0" sz="2550" spc="295" i="1">
                <a:latin typeface="Times New Roman"/>
                <a:cs typeface="Times New Roman"/>
              </a:rPr>
              <a:t> </a:t>
            </a:r>
            <a:r>
              <a:rPr dirty="0" sz="2550" spc="-790" i="1">
                <a:latin typeface="Times New Roman"/>
                <a:cs typeface="Times New Roman"/>
              </a:rPr>
              <a:t>—-	</a:t>
            </a:r>
            <a:r>
              <a:rPr dirty="0" sz="2550" spc="90">
                <a:latin typeface="Times New Roman"/>
                <a:cs typeface="Times New Roman"/>
              </a:rPr>
              <a:t>cot </a:t>
            </a:r>
            <a:r>
              <a:rPr dirty="0" sz="2550" spc="140">
                <a:latin typeface="Times New Roman"/>
                <a:cs typeface="Times New Roman"/>
              </a:rPr>
              <a:t>hx</a:t>
            </a:r>
            <a:r>
              <a:rPr dirty="0" sz="2550" spc="-220">
                <a:latin typeface="Times New Roman"/>
                <a:cs typeface="Times New Roman"/>
              </a:rPr>
              <a:t> </a:t>
            </a:r>
            <a:r>
              <a:rPr dirty="0" sz="2550" spc="160">
                <a:latin typeface="Times New Roman"/>
                <a:cs typeface="Times New Roman"/>
              </a:rPr>
              <a:t>=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41396" y="11754926"/>
            <a:ext cx="76200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1800" spc="80">
                <a:uFill>
                  <a:solidFill>
                    <a:srgbClr val="131318"/>
                  </a:solidFill>
                </a:uFill>
                <a:latin typeface="Times New Roman"/>
                <a:cs typeface="Times New Roman"/>
              </a:rPr>
              <a:t>cos </a:t>
            </a:r>
            <a:r>
              <a:rPr dirty="0" u="heavy" sz="1800" spc="-190">
                <a:uFill>
                  <a:solidFill>
                    <a:srgbClr val="131318"/>
                  </a:solidFill>
                </a:uFill>
                <a:latin typeface="Times New Roman"/>
                <a:cs typeface="Times New Roman"/>
              </a:rPr>
              <a:t>iz</a:t>
            </a:r>
            <a:r>
              <a:rPr dirty="0" u="heavy" sz="1800" spc="-225">
                <a:uFill>
                  <a:solidFill>
                    <a:srgbClr val="131318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260">
                <a:solidFill>
                  <a:srgbClr val="0A0A0A"/>
                </a:solidFill>
                <a:uFill>
                  <a:solidFill>
                    <a:srgbClr val="131318"/>
                  </a:solidFill>
                </a:uFill>
                <a:latin typeface="Times New Roman"/>
                <a:cs typeface="Times New Roman"/>
              </a:rPr>
              <a:t>x</a:t>
            </a:r>
            <a:r>
              <a:rPr dirty="0" u="heavy" sz="1800" spc="195">
                <a:solidFill>
                  <a:srgbClr val="0A0A0A"/>
                </a:solidFill>
                <a:uFill>
                  <a:solidFill>
                    <a:srgbClr val="131318"/>
                  </a:solidFill>
                </a:u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80976" y="7895359"/>
            <a:ext cx="75015" cy="37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905960" y="37507"/>
            <a:ext cx="496976" cy="562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802814" y="9123735"/>
            <a:ext cx="196915" cy="468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02814" y="10023919"/>
            <a:ext cx="84392" cy="187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3952" y="1040837"/>
            <a:ext cx="12630700" cy="17891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38697" y="1610125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C18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38697" y="16090312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1C18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58137" y="1611875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C18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228645" y="1612094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00453" y="16073902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3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00453" y="16158139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900453" y="16082653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3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38697" y="14939452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957343" y="15463465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38697" y="14882566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80233" y="14911009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4" h="0">
                <a:moveTo>
                  <a:pt x="0" y="0"/>
                </a:moveTo>
                <a:lnTo>
                  <a:pt x="26474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351173" y="15500661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60542" y="14919762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 h="0">
                <a:moveTo>
                  <a:pt x="0" y="0"/>
                </a:moveTo>
                <a:lnTo>
                  <a:pt x="284432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23776" y="14911009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359921" y="15509413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38697" y="1487381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359921" y="15489721"/>
            <a:ext cx="170815" cy="20320"/>
          </a:xfrm>
          <a:custGeom>
            <a:avLst/>
            <a:gdLst/>
            <a:ahLst/>
            <a:cxnLst/>
            <a:rect l="l" t="t" r="r" b="b"/>
            <a:pathLst>
              <a:path w="170815" h="20319">
                <a:moveTo>
                  <a:pt x="0" y="0"/>
                </a:moveTo>
                <a:lnTo>
                  <a:pt x="170659" y="0"/>
                </a:lnTo>
                <a:lnTo>
                  <a:pt x="170659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957343" y="15472216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38697" y="14948203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957343" y="15547702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660542" y="14928513"/>
            <a:ext cx="293370" cy="0"/>
          </a:xfrm>
          <a:custGeom>
            <a:avLst/>
            <a:gdLst/>
            <a:ahLst/>
            <a:cxnLst/>
            <a:rect l="l" t="t" r="r" b="b"/>
            <a:pathLst>
              <a:path w="293369" h="0">
                <a:moveTo>
                  <a:pt x="0" y="0"/>
                </a:moveTo>
                <a:lnTo>
                  <a:pt x="293184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38697" y="1616689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C18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386831" y="14336673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378080" y="14319169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88986" y="14309325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 h="0">
                <a:moveTo>
                  <a:pt x="0" y="0"/>
                </a:moveTo>
                <a:lnTo>
                  <a:pt x="282244" y="0"/>
                </a:lnTo>
              </a:path>
            </a:pathLst>
          </a:custGeom>
          <a:ln w="19691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378080" y="14262282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78080" y="14253531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141238" y="14855217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149991" y="14844276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78080" y="14327922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06523" y="15483157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790624" y="10316326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4" h="0">
                <a:moveTo>
                  <a:pt x="0" y="0"/>
                </a:moveTo>
                <a:lnTo>
                  <a:pt x="210042" y="0"/>
                </a:lnTo>
              </a:path>
            </a:pathLst>
          </a:custGeom>
          <a:ln w="3175">
            <a:solidFill>
              <a:srgbClr val="4B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708677" y="15538950"/>
            <a:ext cx="293370" cy="0"/>
          </a:xfrm>
          <a:custGeom>
            <a:avLst/>
            <a:gdLst/>
            <a:ahLst/>
            <a:cxnLst/>
            <a:rect l="l" t="t" r="r" b="b"/>
            <a:pathLst>
              <a:path w="293369" h="0">
                <a:moveTo>
                  <a:pt x="0" y="0"/>
                </a:moveTo>
                <a:lnTo>
                  <a:pt x="293184" y="0"/>
                </a:lnTo>
              </a:path>
            </a:pathLst>
          </a:custGeom>
          <a:ln w="19691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406523" y="15472216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406523" y="15558641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791602" y="15521446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649385" y="1613844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C18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649385" y="16129696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1C18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183244" y="8571435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3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386831" y="13127834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509357" y="10259438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0" y="0"/>
                </a:moveTo>
                <a:lnTo>
                  <a:pt x="177223" y="0"/>
                </a:lnTo>
              </a:path>
            </a:pathLst>
          </a:custGeom>
          <a:ln w="19691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511436" y="8945574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745872" y="13080792"/>
            <a:ext cx="271780" cy="20320"/>
          </a:xfrm>
          <a:custGeom>
            <a:avLst/>
            <a:gdLst/>
            <a:ahLst/>
            <a:cxnLst/>
            <a:rect l="l" t="t" r="r" b="b"/>
            <a:pathLst>
              <a:path w="271780" h="20319">
                <a:moveTo>
                  <a:pt x="0" y="0"/>
                </a:moveTo>
                <a:lnTo>
                  <a:pt x="271305" y="0"/>
                </a:lnTo>
                <a:lnTo>
                  <a:pt x="27130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406523" y="13708733"/>
            <a:ext cx="170815" cy="20320"/>
          </a:xfrm>
          <a:custGeom>
            <a:avLst/>
            <a:gdLst/>
            <a:ahLst/>
            <a:cxnLst/>
            <a:rect l="l" t="t" r="r" b="b"/>
            <a:pathLst>
              <a:path w="170814" h="20319">
                <a:moveTo>
                  <a:pt x="0" y="0"/>
                </a:moveTo>
                <a:lnTo>
                  <a:pt x="170659" y="0"/>
                </a:lnTo>
                <a:lnTo>
                  <a:pt x="170659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734933" y="13089545"/>
            <a:ext cx="282575" cy="20320"/>
          </a:xfrm>
          <a:custGeom>
            <a:avLst/>
            <a:gdLst/>
            <a:ahLst/>
            <a:cxnLst/>
            <a:rect l="l" t="t" r="r" b="b"/>
            <a:pathLst>
              <a:path w="282575" h="20319">
                <a:moveTo>
                  <a:pt x="0" y="0"/>
                </a:moveTo>
                <a:lnTo>
                  <a:pt x="282244" y="0"/>
                </a:lnTo>
                <a:lnTo>
                  <a:pt x="282244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406523" y="13719674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C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183244" y="8562686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323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183244" y="8515643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215629" y="14242592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F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215629" y="14329015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2F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708677" y="13709826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 h="0">
                <a:moveTo>
                  <a:pt x="0" y="0"/>
                </a:moveTo>
                <a:lnTo>
                  <a:pt x="282244" y="0"/>
                </a:lnTo>
              </a:path>
            </a:pathLst>
          </a:custGeom>
          <a:ln w="19691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500605" y="987435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282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075600" y="13043597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500605" y="9798873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990595" y="594480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659" y="0"/>
                </a:lnTo>
              </a:path>
            </a:pathLst>
          </a:custGeom>
          <a:ln w="19691">
            <a:solidFill>
              <a:srgbClr val="38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946728" y="11178372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603438" y="5917459"/>
            <a:ext cx="170815" cy="20320"/>
          </a:xfrm>
          <a:custGeom>
            <a:avLst/>
            <a:gdLst/>
            <a:ahLst/>
            <a:cxnLst/>
            <a:rect l="l" t="t" r="r" b="b"/>
            <a:pathLst>
              <a:path w="170814" h="20320">
                <a:moveTo>
                  <a:pt x="0" y="0"/>
                </a:moveTo>
                <a:lnTo>
                  <a:pt x="170659" y="0"/>
                </a:lnTo>
                <a:lnTo>
                  <a:pt x="170659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3834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594686" y="5906516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3834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990595" y="587916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659" y="0"/>
                </a:lnTo>
              </a:path>
            </a:pathLst>
          </a:custGeom>
          <a:ln w="19691">
            <a:solidFill>
              <a:srgbClr val="38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594686" y="586166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38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979117" y="5944803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3F3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007774" y="13718579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979117" y="5887922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3F3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075600" y="13119081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215629" y="14253531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19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F2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502684" y="8936825"/>
            <a:ext cx="188595" cy="20320"/>
          </a:xfrm>
          <a:custGeom>
            <a:avLst/>
            <a:gdLst/>
            <a:ahLst/>
            <a:cxnLst/>
            <a:rect l="l" t="t" r="r" b="b"/>
            <a:pathLst>
              <a:path w="188595" h="20320">
                <a:moveTo>
                  <a:pt x="0" y="0"/>
                </a:moveTo>
                <a:lnTo>
                  <a:pt x="188163" y="0"/>
                </a:lnTo>
                <a:lnTo>
                  <a:pt x="18816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9084352" y="13034846"/>
            <a:ext cx="170815" cy="20320"/>
          </a:xfrm>
          <a:custGeom>
            <a:avLst/>
            <a:gdLst/>
            <a:ahLst/>
            <a:cxnLst/>
            <a:rect l="l" t="t" r="r" b="b"/>
            <a:pathLst>
              <a:path w="170815" h="20319">
                <a:moveTo>
                  <a:pt x="0" y="0"/>
                </a:moveTo>
                <a:lnTo>
                  <a:pt x="170659" y="0"/>
                </a:lnTo>
                <a:lnTo>
                  <a:pt x="170659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509357" y="9807622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509357" y="10325077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0" y="0"/>
                </a:moveTo>
                <a:lnTo>
                  <a:pt x="177223" y="0"/>
                </a:lnTo>
              </a:path>
            </a:pathLst>
          </a:custGeom>
          <a:ln w="19691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018714" y="13709828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745872" y="13098295"/>
            <a:ext cx="271780" cy="20320"/>
          </a:xfrm>
          <a:custGeom>
            <a:avLst/>
            <a:gdLst/>
            <a:ahLst/>
            <a:cxnLst/>
            <a:rect l="l" t="t" r="r" b="b"/>
            <a:pathLst>
              <a:path w="271780" h="20319">
                <a:moveTo>
                  <a:pt x="0" y="0"/>
                </a:moveTo>
                <a:lnTo>
                  <a:pt x="271305" y="0"/>
                </a:lnTo>
                <a:lnTo>
                  <a:pt x="27130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255012" y="2890433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 h="0">
                <a:moveTo>
                  <a:pt x="0" y="0"/>
                </a:moveTo>
                <a:lnTo>
                  <a:pt x="168471" y="0"/>
                </a:lnTo>
              </a:path>
            </a:pathLst>
          </a:custGeom>
          <a:ln w="19691">
            <a:solidFill>
              <a:srgbClr val="4B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604978" y="287949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 h="0">
                <a:moveTo>
                  <a:pt x="0" y="0"/>
                </a:moveTo>
                <a:lnTo>
                  <a:pt x="170659" y="0"/>
                </a:lnTo>
              </a:path>
            </a:pathLst>
          </a:custGeom>
          <a:ln w="19691">
            <a:solidFill>
              <a:srgbClr val="4B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417354" y="2747125"/>
            <a:ext cx="170815" cy="20320"/>
          </a:xfrm>
          <a:custGeom>
            <a:avLst/>
            <a:gdLst/>
            <a:ahLst/>
            <a:cxnLst/>
            <a:rect l="l" t="t" r="r" b="b"/>
            <a:pathLst>
              <a:path w="170814" h="20319">
                <a:moveTo>
                  <a:pt x="0" y="0"/>
                </a:moveTo>
                <a:lnTo>
                  <a:pt x="170659" y="0"/>
                </a:lnTo>
                <a:lnTo>
                  <a:pt x="170659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8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604978" y="281385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 h="0">
                <a:moveTo>
                  <a:pt x="0" y="0"/>
                </a:moveTo>
                <a:lnTo>
                  <a:pt x="170659" y="0"/>
                </a:lnTo>
              </a:path>
            </a:pathLst>
          </a:custGeom>
          <a:ln w="19691">
            <a:solidFill>
              <a:srgbClr val="4B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408603" y="2812764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8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0961610" y="2851050"/>
            <a:ext cx="667385" cy="0"/>
          </a:xfrm>
          <a:custGeom>
            <a:avLst/>
            <a:gdLst/>
            <a:ahLst/>
            <a:cxnLst/>
            <a:rect l="l" t="t" r="r" b="b"/>
            <a:pathLst>
              <a:path w="667384" h="0">
                <a:moveTo>
                  <a:pt x="0" y="0"/>
                </a:moveTo>
                <a:lnTo>
                  <a:pt x="667323" y="0"/>
                </a:lnTo>
              </a:path>
            </a:pathLst>
          </a:custGeom>
          <a:ln w="19691">
            <a:solidFill>
              <a:srgbClr val="4B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255012" y="2824794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 h="0">
                <a:moveTo>
                  <a:pt x="0" y="0"/>
                </a:moveTo>
                <a:lnTo>
                  <a:pt x="168471" y="0"/>
                </a:lnTo>
              </a:path>
            </a:pathLst>
          </a:custGeom>
          <a:ln w="19691">
            <a:solidFill>
              <a:srgbClr val="4B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417354" y="2755874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8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417354" y="2821512"/>
            <a:ext cx="170815" cy="20320"/>
          </a:xfrm>
          <a:custGeom>
            <a:avLst/>
            <a:gdLst/>
            <a:ahLst/>
            <a:cxnLst/>
            <a:rect l="l" t="t" r="r" b="b"/>
            <a:pathLst>
              <a:path w="170814" h="20319">
                <a:moveTo>
                  <a:pt x="0" y="0"/>
                </a:moveTo>
                <a:lnTo>
                  <a:pt x="170659" y="0"/>
                </a:lnTo>
                <a:lnTo>
                  <a:pt x="170659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4F48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738058" y="14665490"/>
            <a:ext cx="131276" cy="168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3727799" y="14759260"/>
            <a:ext cx="225045" cy="5344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3727799" y="15837605"/>
            <a:ext cx="206292" cy="12471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822450" y="9714481"/>
            <a:ext cx="4350887" cy="7220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623347" y="15884489"/>
            <a:ext cx="284432" cy="5532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716586" y="5776178"/>
            <a:ext cx="1134606" cy="3281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141265" y="13559015"/>
            <a:ext cx="2344228" cy="3094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047496" y="15950127"/>
            <a:ext cx="8617382" cy="3469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214175" y="2728681"/>
            <a:ext cx="3403819" cy="3656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34483" y="3511653"/>
            <a:ext cx="10989741" cy="2016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0530272" y="5804308"/>
            <a:ext cx="300061" cy="3094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1280425" y="5794931"/>
            <a:ext cx="581368" cy="2906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3774684" y="10980364"/>
            <a:ext cx="234422" cy="1781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3830944" y="11167902"/>
            <a:ext cx="168784" cy="1687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3896584" y="13802814"/>
            <a:ext cx="65638" cy="543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182102" y="5766801"/>
            <a:ext cx="271930" cy="3188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2983627" y="2542117"/>
            <a:ext cx="61468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110">
                <a:latin typeface="Cambria"/>
                <a:cs typeface="Cambria"/>
              </a:rPr>
              <a:t>5)</a:t>
            </a:r>
            <a:r>
              <a:rPr dirty="0" sz="2450" spc="240">
                <a:latin typeface="Cambria"/>
                <a:cs typeface="Cambria"/>
              </a:rPr>
              <a:t> </a:t>
            </a:r>
            <a:r>
              <a:rPr dirty="0" sz="2450" spc="30" i="1">
                <a:latin typeface="Cambria"/>
                <a:cs typeface="Cambria"/>
              </a:rPr>
              <a:t>f(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825228" y="2542117"/>
            <a:ext cx="146748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86105" algn="l"/>
              </a:tabLst>
            </a:pPr>
            <a:r>
              <a:rPr dirty="0" sz="2450" spc="-30">
                <a:latin typeface="Cambria"/>
                <a:cs typeface="Cambria"/>
              </a:rPr>
              <a:t>) </a:t>
            </a:r>
            <a:r>
              <a:rPr dirty="0" sz="2450" spc="-30" strike="dblStrike">
                <a:solidFill>
                  <a:srgbClr val="6B6B6B"/>
                </a:solidFill>
                <a:latin typeface="Cambria"/>
                <a:cs typeface="Cambria"/>
              </a:rPr>
              <a:t>  </a:t>
            </a:r>
            <a:r>
              <a:rPr dirty="0" sz="2450" spc="300" strike="dblStrike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dirty="0" sz="2450" spc="-2130" i="1" strike="dblStrike">
                <a:solidFill>
                  <a:srgbClr val="6B6B6B"/>
                </a:solidFill>
                <a:latin typeface="Cambria"/>
                <a:cs typeface="Cambria"/>
              </a:rPr>
              <a:t>—</a:t>
            </a:r>
            <a:r>
              <a:rPr dirty="0" sz="2450" spc="-2130" i="1" strike="noStrike">
                <a:solidFill>
                  <a:srgbClr val="6B6B6B"/>
                </a:solidFill>
                <a:latin typeface="Cambria"/>
                <a:cs typeface="Cambria"/>
              </a:rPr>
              <a:t>	</a:t>
            </a:r>
            <a:r>
              <a:rPr dirty="0" sz="2450" spc="85" strike="noStrike">
                <a:latin typeface="Cambria"/>
                <a:cs typeface="Cambria"/>
              </a:rPr>
              <a:t>sec</a:t>
            </a:r>
            <a:r>
              <a:rPr dirty="0" sz="2450" spc="-110" strike="noStrike">
                <a:latin typeface="Cambria"/>
                <a:cs typeface="Cambria"/>
              </a:rPr>
              <a:t> </a:t>
            </a:r>
            <a:r>
              <a:rPr dirty="0" sz="2450" spc="95" strike="noStrike">
                <a:latin typeface="Cambria"/>
                <a:cs typeface="Cambria"/>
              </a:rPr>
              <a:t>hx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488372" y="7018942"/>
            <a:ext cx="1082040" cy="37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70230" algn="l"/>
              </a:tabLst>
            </a:pPr>
            <a:r>
              <a:rPr dirty="0" sz="2300" spc="60" i="1">
                <a:latin typeface="Cambria"/>
                <a:cs typeface="Cambria"/>
              </a:rPr>
              <a:t>ser	</a:t>
            </a:r>
            <a:r>
              <a:rPr dirty="0" baseline="-4830" sz="3450" spc="44">
                <a:latin typeface="Cambria"/>
                <a:cs typeface="Cambria"/>
              </a:rPr>
              <a:t>fi</a:t>
            </a:r>
            <a:r>
              <a:rPr dirty="0" baseline="22569" sz="2400" spc="44">
                <a:latin typeface="Cambria"/>
                <a:cs typeface="Cambria"/>
              </a:rPr>
              <a:t>2</a:t>
            </a:r>
            <a:r>
              <a:rPr dirty="0" baseline="22569" sz="2400" spc="-127">
                <a:latin typeface="Cambria"/>
                <a:cs typeface="Cambria"/>
              </a:rPr>
              <a:t> </a:t>
            </a:r>
            <a:r>
              <a:rPr dirty="0" baseline="-4830" sz="3450" spc="-52">
                <a:latin typeface="Cambria"/>
                <a:cs typeface="Cambria"/>
              </a:rPr>
              <a:t>x</a:t>
            </a:r>
            <a:endParaRPr baseline="-4830" sz="3450">
              <a:latin typeface="Cambria"/>
              <a:cs typeface="Cambri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842777" y="8262425"/>
            <a:ext cx="6884670" cy="88836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430"/>
              </a:spcBef>
              <a:tabLst>
                <a:tab pos="925194" algn="l"/>
                <a:tab pos="1918335" algn="l"/>
                <a:tab pos="2637790" algn="l"/>
                <a:tab pos="4963160" algn="l"/>
                <a:tab pos="5980430" algn="l"/>
                <a:tab pos="6511925" algn="l"/>
              </a:tabLst>
            </a:pPr>
            <a:r>
              <a:rPr dirty="0" sz="2550" spc="-170" i="1">
                <a:latin typeface="Cambria"/>
                <a:cs typeface="Cambria"/>
              </a:rPr>
              <a:t>s</a:t>
            </a:r>
            <a:r>
              <a:rPr dirty="0" sz="2550" spc="-229" i="1">
                <a:latin typeface="Cambria"/>
                <a:cs typeface="Cambria"/>
              </a:rPr>
              <a:t>5</a:t>
            </a:r>
            <a:r>
              <a:rPr dirty="0" sz="2550" spc="130" i="1">
                <a:latin typeface="Cambria"/>
                <a:cs typeface="Cambria"/>
              </a:rPr>
              <a:t> </a:t>
            </a:r>
            <a:r>
              <a:rPr dirty="0" sz="2550" spc="-210" i="1">
                <a:latin typeface="Cambria"/>
                <a:cs typeface="Cambria"/>
              </a:rPr>
              <a:t>co</a:t>
            </a:r>
            <a:r>
              <a:rPr dirty="0" sz="2550" spc="-165" i="1">
                <a:latin typeface="Cambria"/>
                <a:cs typeface="Cambria"/>
              </a:rPr>
              <a:t>s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75">
                <a:latin typeface="Cambria"/>
                <a:cs typeface="Cambria"/>
              </a:rPr>
              <a:t>h</a:t>
            </a:r>
            <a:r>
              <a:rPr dirty="0" sz="2550" spc="-50">
                <a:latin typeface="Cambria"/>
                <a:cs typeface="Cambria"/>
              </a:rPr>
              <a:t> </a:t>
            </a:r>
            <a:r>
              <a:rPr dirty="0" sz="2550" spc="-70">
                <a:latin typeface="Cambria"/>
                <a:cs typeface="Cambria"/>
              </a:rPr>
              <a:t>(</a:t>
            </a:r>
            <a:r>
              <a:rPr dirty="0" sz="2550" spc="20">
                <a:latin typeface="Cambria"/>
                <a:cs typeface="Cambria"/>
              </a:rPr>
              <a:t> </a:t>
            </a:r>
            <a:r>
              <a:rPr dirty="0" sz="2550" spc="-130">
                <a:latin typeface="Cambria"/>
                <a:cs typeface="Cambria"/>
              </a:rPr>
              <a:t>.</a:t>
            </a:r>
            <a:r>
              <a:rPr dirty="0" sz="2550" spc="-300">
                <a:latin typeface="Cambria"/>
                <a:cs typeface="Cambria"/>
              </a:rPr>
              <a:t>v</a:t>
            </a:r>
            <a:r>
              <a:rPr dirty="0" sz="2550" spc="5">
                <a:latin typeface="Cambria"/>
                <a:cs typeface="Cambria"/>
              </a:rPr>
              <a:t> </a:t>
            </a:r>
            <a:r>
              <a:rPr dirty="0" sz="2550" spc="-310" i="1">
                <a:latin typeface="Cambria"/>
                <a:cs typeface="Cambria"/>
              </a:rPr>
              <a:t>+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25" i="1">
                <a:latin typeface="Cambria"/>
                <a:cs typeface="Cambria"/>
              </a:rPr>
              <a:t>v</a:t>
            </a:r>
            <a:r>
              <a:rPr dirty="0" sz="2550" spc="-25" i="1">
                <a:latin typeface="Cambria"/>
                <a:cs typeface="Cambria"/>
              </a:rPr>
              <a:t>1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30" i="1">
                <a:latin typeface="Cambria"/>
                <a:cs typeface="Cambria"/>
              </a:rPr>
              <a:t>co</a:t>
            </a:r>
            <a:r>
              <a:rPr dirty="0" sz="2550" spc="-20" i="1">
                <a:latin typeface="Cambria"/>
                <a:cs typeface="Cambria"/>
              </a:rPr>
              <a:t>s</a:t>
            </a:r>
            <a:r>
              <a:rPr dirty="0" sz="2550" i="1">
                <a:latin typeface="Cambria"/>
                <a:cs typeface="Cambria"/>
              </a:rPr>
              <a:t> </a:t>
            </a:r>
            <a:r>
              <a:rPr dirty="0" sz="2550" spc="-145" i="1">
                <a:latin typeface="Cambria"/>
                <a:cs typeface="Cambria"/>
              </a:rPr>
              <a:t> </a:t>
            </a:r>
            <a:r>
              <a:rPr dirty="0" sz="2550" spc="85" i="1">
                <a:latin typeface="Cambria"/>
                <a:cs typeface="Cambria"/>
              </a:rPr>
              <a:t>h</a:t>
            </a:r>
            <a:r>
              <a:rPr dirty="0" sz="2550" spc="140" i="1">
                <a:latin typeface="Cambria"/>
                <a:cs typeface="Cambria"/>
              </a:rPr>
              <a:t> </a:t>
            </a:r>
            <a:r>
              <a:rPr dirty="0" sz="2550" spc="70" i="1">
                <a:latin typeface="Cambria"/>
                <a:cs typeface="Cambria"/>
              </a:rPr>
              <a:t>x</a:t>
            </a:r>
            <a:r>
              <a:rPr dirty="0" sz="2550" spc="-25" i="1">
                <a:latin typeface="Cambria"/>
                <a:cs typeface="Cambria"/>
              </a:rPr>
              <a:t> </a:t>
            </a:r>
            <a:r>
              <a:rPr dirty="0" sz="2550" spc="-40" i="1">
                <a:latin typeface="Cambria"/>
                <a:cs typeface="Cambria"/>
              </a:rPr>
              <a:t>cu</a:t>
            </a:r>
            <a:r>
              <a:rPr dirty="0" sz="2550" spc="-35" i="1">
                <a:latin typeface="Cambria"/>
                <a:cs typeface="Cambria"/>
              </a:rPr>
              <a:t>e</a:t>
            </a:r>
            <a:r>
              <a:rPr dirty="0" sz="2550" spc="210" i="1">
                <a:latin typeface="Cambria"/>
                <a:cs typeface="Cambria"/>
              </a:rPr>
              <a:t> </a:t>
            </a:r>
            <a:r>
              <a:rPr dirty="0" sz="2550" spc="-65">
                <a:latin typeface="Cambria"/>
                <a:cs typeface="Cambria"/>
              </a:rPr>
              <a:t>A</a:t>
            </a:r>
            <a:r>
              <a:rPr dirty="0" sz="2550" spc="-50">
                <a:latin typeface="Cambria"/>
                <a:cs typeface="Cambria"/>
              </a:rPr>
              <a:t>y</a:t>
            </a:r>
            <a:r>
              <a:rPr dirty="0" sz="2550" spc="55">
                <a:latin typeface="Cambria"/>
                <a:cs typeface="Cambria"/>
              </a:rPr>
              <a:t> </a:t>
            </a:r>
            <a:r>
              <a:rPr dirty="0" sz="2550" spc="-55" i="1">
                <a:solidFill>
                  <a:srgbClr val="080808"/>
                </a:solidFill>
                <a:latin typeface="Cambria"/>
                <a:cs typeface="Cambria"/>
              </a:rPr>
              <a:t>+</a:t>
            </a:r>
            <a:r>
              <a:rPr dirty="0" sz="2550" i="1">
                <a:solidFill>
                  <a:srgbClr val="080808"/>
                </a:solidFill>
                <a:latin typeface="Cambria"/>
                <a:cs typeface="Cambria"/>
              </a:rPr>
              <a:t>	</a:t>
            </a:r>
            <a:r>
              <a:rPr dirty="0" sz="2550" spc="-125" i="1">
                <a:latin typeface="Cambria"/>
                <a:cs typeface="Cambria"/>
              </a:rPr>
              <a:t>mi</a:t>
            </a:r>
            <a:r>
              <a:rPr dirty="0" sz="2550" spc="-120" i="1">
                <a:latin typeface="Cambria"/>
                <a:cs typeface="Cambria"/>
              </a:rPr>
              <a:t>n</a:t>
            </a:r>
            <a:r>
              <a:rPr dirty="0" sz="2550" spc="-70" i="1">
                <a:latin typeface="Cambria"/>
                <a:cs typeface="Cambria"/>
              </a:rPr>
              <a:t> </a:t>
            </a:r>
            <a:r>
              <a:rPr dirty="0" sz="2550" spc="-70" i="1">
                <a:latin typeface="Cambria"/>
                <a:cs typeface="Cambria"/>
              </a:rPr>
              <a:t>li.</a:t>
            </a:r>
            <a:r>
              <a:rPr dirty="0" sz="2550" spc="-114" i="1">
                <a:latin typeface="Cambria"/>
                <a:cs typeface="Cambria"/>
              </a:rPr>
              <a:t>v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90" i="1">
                <a:latin typeface="Cambria"/>
                <a:cs typeface="Cambria"/>
              </a:rPr>
              <a:t>si</a:t>
            </a:r>
            <a:r>
              <a:rPr dirty="0" sz="2550" spc="-135" i="1">
                <a:latin typeface="Cambria"/>
                <a:cs typeface="Cambria"/>
              </a:rPr>
              <a:t>n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-100">
                <a:latin typeface="Cambria"/>
                <a:cs typeface="Cambria"/>
              </a:rPr>
              <a:t>fry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1364615" algn="l"/>
                <a:tab pos="2691765" algn="l"/>
                <a:tab pos="3041650" algn="l"/>
              </a:tabLst>
            </a:pPr>
            <a:r>
              <a:rPr dirty="0" sz="2550" spc="-105" i="1">
                <a:latin typeface="Cambria"/>
                <a:cs typeface="Cambria"/>
              </a:rPr>
              <a:t>6)</a:t>
            </a:r>
            <a:r>
              <a:rPr dirty="0" sz="2550" spc="5" i="1">
                <a:latin typeface="Cambria"/>
                <a:cs typeface="Cambria"/>
              </a:rPr>
              <a:t> </a:t>
            </a:r>
            <a:r>
              <a:rPr dirty="0" sz="2550" spc="145" i="1">
                <a:latin typeface="Cambria"/>
                <a:cs typeface="Cambria"/>
              </a:rPr>
              <a:t>coslix	</a:t>
            </a:r>
            <a:r>
              <a:rPr dirty="0" sz="2550" spc="204" i="1">
                <a:latin typeface="Cambria"/>
                <a:cs typeface="Cambria"/>
              </a:rPr>
              <a:t>+</a:t>
            </a:r>
            <a:r>
              <a:rPr dirty="0" sz="2550" spc="270" i="1">
                <a:latin typeface="Cambria"/>
                <a:cs typeface="Cambria"/>
              </a:rPr>
              <a:t> </a:t>
            </a:r>
            <a:r>
              <a:rPr dirty="0" sz="2550" spc="150" i="1">
                <a:latin typeface="Cambria"/>
                <a:cs typeface="Cambria"/>
              </a:rPr>
              <a:t>sin</a:t>
            </a:r>
            <a:r>
              <a:rPr dirty="0" sz="2550" spc="-20" i="1">
                <a:latin typeface="Cambria"/>
                <a:cs typeface="Cambria"/>
              </a:rPr>
              <a:t> </a:t>
            </a:r>
            <a:r>
              <a:rPr dirty="0" sz="2550" spc="190" i="1">
                <a:latin typeface="Cambria"/>
                <a:cs typeface="Cambria"/>
              </a:rPr>
              <a:t>hx	</a:t>
            </a:r>
            <a:r>
              <a:rPr dirty="0" sz="2550" spc="125" i="1" strike="sngStrike">
                <a:latin typeface="Cambria"/>
                <a:cs typeface="Cambria"/>
              </a:rPr>
              <a:t>-</a:t>
            </a:r>
            <a:r>
              <a:rPr dirty="0" sz="2550" spc="125" i="1" strike="noStrike">
                <a:latin typeface="Cambria"/>
                <a:cs typeface="Cambria"/>
              </a:rPr>
              <a:t>	</a:t>
            </a:r>
            <a:r>
              <a:rPr dirty="0" sz="2550" spc="30" i="1" strike="noStrike">
                <a:latin typeface="Cambria"/>
                <a:cs typeface="Cambria"/>
              </a:rPr>
              <a:t>e•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738067" y="12295278"/>
            <a:ext cx="16154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65">
                <a:latin typeface="Times New Roman"/>
                <a:cs typeface="Times New Roman"/>
              </a:rPr>
              <a:t>Derivative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799842" y="12746802"/>
            <a:ext cx="15240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i="1">
                <a:latin typeface="Cambria"/>
                <a:cs typeface="Cambria"/>
              </a:rPr>
              <a:t>d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724639" y="13089190"/>
            <a:ext cx="281305" cy="5861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2100"/>
              </a:lnSpc>
              <a:spcBef>
                <a:spcPts val="135"/>
              </a:spcBef>
            </a:pPr>
            <a:r>
              <a:rPr dirty="0" sz="1900" spc="75" i="1">
                <a:latin typeface="Cambria"/>
                <a:cs typeface="Cambria"/>
              </a:rPr>
              <a:t>dx</a:t>
            </a:r>
            <a:endParaRPr sz="1900">
              <a:latin typeface="Cambria"/>
              <a:cs typeface="Cambria"/>
            </a:endParaRPr>
          </a:p>
          <a:p>
            <a:pPr marL="49530">
              <a:lnSpc>
                <a:spcPts val="2280"/>
              </a:lnSpc>
            </a:pPr>
            <a:r>
              <a:rPr dirty="0" sz="2050" spc="-5" i="1">
                <a:latin typeface="Cambria"/>
                <a:cs typeface="Cambria"/>
              </a:rPr>
              <a:t>d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687131" y="13708067"/>
            <a:ext cx="264795" cy="3213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 spc="10" i="1">
                <a:solidFill>
                  <a:srgbClr val="030303"/>
                </a:solidFill>
                <a:latin typeface="Cambria"/>
                <a:cs typeface="Cambria"/>
              </a:rPr>
              <a:t>dx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649997" y="14926805"/>
            <a:ext cx="240029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65" i="1">
                <a:latin typeface="Cambria"/>
                <a:cs typeface="Cambria"/>
              </a:rPr>
              <a:t>dx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687319" y="15527056"/>
            <a:ext cx="16256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80" i="1">
                <a:latin typeface="Cambria"/>
                <a:cs typeface="Cambria"/>
              </a:rPr>
              <a:t>d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617898" y="15088686"/>
            <a:ext cx="331470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31590" sz="3825" spc="-247" i="1">
                <a:latin typeface="Cambria"/>
                <a:cs typeface="Cambria"/>
              </a:rPr>
              <a:t>g</a:t>
            </a:r>
            <a:r>
              <a:rPr dirty="0" sz="1900" spc="-165" i="1">
                <a:latin typeface="Cambria"/>
                <a:cs typeface="Cambria"/>
              </a:rPr>
              <a:t>d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128252" y="12730951"/>
            <a:ext cx="2384425" cy="944880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  <a:tabLst>
                <a:tab pos="1242695" algn="l"/>
                <a:tab pos="1543050" algn="l"/>
              </a:tabLst>
            </a:pPr>
            <a:r>
              <a:rPr dirty="0" sz="2550" spc="-15">
                <a:latin typeface="Cambria"/>
                <a:cs typeface="Cambria"/>
              </a:rPr>
              <a:t>(sin</a:t>
            </a:r>
            <a:r>
              <a:rPr dirty="0" sz="2550" spc="5">
                <a:latin typeface="Cambria"/>
                <a:cs typeface="Cambria"/>
              </a:rPr>
              <a:t> </a:t>
            </a:r>
            <a:r>
              <a:rPr dirty="0" sz="2550" spc="30">
                <a:latin typeface="Cambria"/>
                <a:cs typeface="Cambria"/>
              </a:rPr>
              <a:t>£x)	</a:t>
            </a:r>
            <a:r>
              <a:rPr dirty="0" sz="2550" spc="-475" strike="sngStrike">
                <a:latin typeface="Cambria"/>
                <a:cs typeface="Cambria"/>
              </a:rPr>
              <a:t>-•</a:t>
            </a:r>
            <a:r>
              <a:rPr dirty="0" sz="2550" spc="-475" strike="noStrike">
                <a:latin typeface="Cambria"/>
                <a:cs typeface="Cambria"/>
              </a:rPr>
              <a:t>	</a:t>
            </a:r>
            <a:r>
              <a:rPr dirty="0" sz="2550" spc="-55" strike="noStrike">
                <a:latin typeface="Cambria"/>
                <a:cs typeface="Cambria"/>
              </a:rPr>
              <a:t>cos</a:t>
            </a:r>
            <a:r>
              <a:rPr dirty="0" sz="2550" spc="-90" strike="noStrike">
                <a:latin typeface="Cambria"/>
                <a:cs typeface="Cambria"/>
              </a:rPr>
              <a:t> </a:t>
            </a:r>
            <a:r>
              <a:rPr dirty="0" sz="2550" spc="-50" strike="noStrike">
                <a:latin typeface="Cambria"/>
                <a:cs typeface="Cambria"/>
              </a:rPr>
              <a:t>hx</a:t>
            </a:r>
            <a:endParaRPr sz="2550">
              <a:latin typeface="Cambria"/>
              <a:cs typeface="Cambria"/>
            </a:endParaRPr>
          </a:p>
          <a:p>
            <a:pPr algn="ctr" marL="406400">
              <a:lnSpc>
                <a:spcPct val="100000"/>
              </a:lnSpc>
              <a:spcBef>
                <a:spcPts val="765"/>
              </a:spcBef>
              <a:tabLst>
                <a:tab pos="641350" algn="l"/>
              </a:tabLst>
            </a:pPr>
            <a:r>
              <a:rPr dirty="0" u="heavy" sz="2050" spc="-5" i="1">
                <a:uFill>
                  <a:solidFill>
                    <a:srgbClr val="1C1C1F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050" spc="-5" i="1">
                <a:uFill>
                  <a:solidFill>
                    <a:srgbClr val="1C1C1F"/>
                  </a:solidFill>
                </a:uFill>
                <a:latin typeface="Cambria"/>
                <a:cs typeface="Cambria"/>
              </a:rPr>
              <a:t>	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267865" y="5664759"/>
            <a:ext cx="776605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93395" algn="l"/>
              </a:tabLst>
            </a:pPr>
            <a:r>
              <a:rPr dirty="0" sz="2500" spc="-35">
                <a:latin typeface="Calibri"/>
                <a:cs typeface="Calibri"/>
              </a:rPr>
              <a:t>(0</a:t>
            </a:r>
            <a:r>
              <a:rPr dirty="0" sz="2500" spc="-20">
                <a:latin typeface="Calibri"/>
                <a:cs typeface="Calibri"/>
              </a:rPr>
              <a:t>,</a:t>
            </a:r>
            <a:r>
              <a:rPr dirty="0" sz="2500">
                <a:latin typeface="Calibri"/>
                <a:cs typeface="Calibri"/>
              </a:rPr>
              <a:t>	</a:t>
            </a:r>
            <a:r>
              <a:rPr dirty="0" sz="2500" spc="40">
                <a:latin typeface="Calibri"/>
                <a:cs typeface="Calibri"/>
              </a:rPr>
              <a:t>1]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427871" y="10929635"/>
            <a:ext cx="1382395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1133" sz="3675" spc="67">
                <a:solidFill>
                  <a:srgbClr val="0A0A0A"/>
                </a:solidFill>
                <a:latin typeface="Cambria"/>
                <a:cs typeface="Cambria"/>
              </a:rPr>
              <a:t>2 </a:t>
            </a:r>
            <a:r>
              <a:rPr dirty="0" baseline="2267" sz="3675" spc="7" i="1">
                <a:latin typeface="Cambria"/>
                <a:cs typeface="Cambria"/>
              </a:rPr>
              <a:t>n</a:t>
            </a:r>
            <a:r>
              <a:rPr dirty="0" sz="2450" spc="5" i="1">
                <a:latin typeface="Cambria"/>
                <a:cs typeface="Cambria"/>
              </a:rPr>
              <a:t>os</a:t>
            </a:r>
            <a:r>
              <a:rPr dirty="0" sz="2450" spc="229" i="1">
                <a:latin typeface="Cambria"/>
                <a:cs typeface="Cambria"/>
              </a:rPr>
              <a:t> </a:t>
            </a:r>
            <a:r>
              <a:rPr dirty="0" baseline="-6802" sz="3675" spc="209">
                <a:latin typeface="Cambria"/>
                <a:cs typeface="Cambria"/>
              </a:rPr>
              <a:t>h</a:t>
            </a:r>
            <a:r>
              <a:rPr dirty="0" baseline="20634" sz="2625" spc="209">
                <a:latin typeface="Cambria"/>
                <a:cs typeface="Cambria"/>
              </a:rPr>
              <a:t>2</a:t>
            </a:r>
            <a:r>
              <a:rPr dirty="0" baseline="-6802" sz="3675" spc="209">
                <a:latin typeface="Cambria"/>
                <a:cs typeface="Cambria"/>
              </a:rPr>
              <a:t>x</a:t>
            </a:r>
            <a:endParaRPr baseline="-6802" sz="3675">
              <a:latin typeface="Cambria"/>
              <a:cs typeface="Cambri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208711" y="10924947"/>
            <a:ext cx="195580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50" spc="-20">
                <a:latin typeface="Cambria"/>
                <a:cs typeface="Cambria"/>
              </a:rPr>
              <a:t>1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132067" y="12852163"/>
            <a:ext cx="1821180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77850" algn="l"/>
              </a:tabLst>
            </a:pPr>
            <a:r>
              <a:rPr dirty="0" sz="2500" spc="-10">
                <a:latin typeface="Cambria"/>
                <a:cs typeface="Cambria"/>
              </a:rPr>
              <a:t>l-	</a:t>
            </a:r>
            <a:r>
              <a:rPr dirty="0" sz="2500" spc="-60">
                <a:latin typeface="Cambria"/>
                <a:cs typeface="Cambria"/>
              </a:rPr>
              <a:t>cos fi</a:t>
            </a:r>
            <a:r>
              <a:rPr dirty="0" sz="2500" spc="75">
                <a:latin typeface="Cambria"/>
                <a:cs typeface="Cambria"/>
              </a:rPr>
              <a:t> </a:t>
            </a:r>
            <a:r>
              <a:rPr dirty="0" sz="2500" spc="80" i="1">
                <a:latin typeface="Cambria"/>
                <a:cs typeface="Cambria"/>
              </a:rPr>
              <a:t>xdx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927841" y="12140248"/>
            <a:ext cx="1931670" cy="1120775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2800" spc="-20">
                <a:latin typeface="Cambria"/>
                <a:cs typeface="Cambria"/>
              </a:rPr>
              <a:t>integrals</a:t>
            </a:r>
            <a:endParaRPr sz="2800">
              <a:latin typeface="Cambria"/>
              <a:cs typeface="Cambria"/>
            </a:endParaRPr>
          </a:p>
          <a:p>
            <a:pPr marL="434340">
              <a:lnSpc>
                <a:spcPct val="100000"/>
              </a:lnSpc>
              <a:spcBef>
                <a:spcPts val="1075"/>
              </a:spcBef>
              <a:tabLst>
                <a:tab pos="1472565" algn="l"/>
              </a:tabLst>
            </a:pPr>
            <a:r>
              <a:rPr dirty="0" sz="2500" spc="-20">
                <a:latin typeface="Cambria"/>
                <a:cs typeface="Cambria"/>
              </a:rPr>
              <a:t>sln</a:t>
            </a:r>
            <a:r>
              <a:rPr dirty="0" sz="2500" spc="5">
                <a:latin typeface="Cambria"/>
                <a:cs typeface="Cambria"/>
              </a:rPr>
              <a:t> </a:t>
            </a:r>
            <a:r>
              <a:rPr dirty="0" sz="2500" spc="20">
                <a:latin typeface="Cambria"/>
                <a:cs typeface="Cambria"/>
              </a:rPr>
              <a:t>h</a:t>
            </a:r>
            <a:r>
              <a:rPr dirty="0" sz="2500" spc="15">
                <a:latin typeface="Cambria"/>
                <a:cs typeface="Cambria"/>
              </a:rPr>
              <a:t> </a:t>
            </a:r>
            <a:r>
              <a:rPr dirty="0" sz="2500" spc="75">
                <a:latin typeface="Cambria"/>
                <a:cs typeface="Cambria"/>
              </a:rPr>
              <a:t>x	</a:t>
            </a:r>
            <a:r>
              <a:rPr dirty="0" sz="2500" spc="-290">
                <a:latin typeface="Cambria"/>
                <a:cs typeface="Cambria"/>
              </a:rPr>
              <a:t>-I-</a:t>
            </a:r>
            <a:r>
              <a:rPr dirty="0" sz="2500" spc="-120">
                <a:latin typeface="Cambria"/>
                <a:cs typeface="Cambria"/>
              </a:rPr>
              <a:t> </a:t>
            </a:r>
            <a:r>
              <a:rPr dirty="0" sz="2500" spc="35" i="1">
                <a:latin typeface="Cambria"/>
                <a:cs typeface="Cambria"/>
              </a:rPr>
              <a:t>c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993633" y="13216783"/>
            <a:ext cx="4082415" cy="1249045"/>
          </a:xfrm>
          <a:prstGeom prst="rect">
            <a:avLst/>
          </a:prstGeom>
        </p:spPr>
        <p:txBody>
          <a:bodyPr wrap="square" lIns="0" tIns="243204" rIns="0" bIns="0" rtlCol="0" vert="horz">
            <a:spAutoFit/>
          </a:bodyPr>
          <a:lstStyle/>
          <a:p>
            <a:pPr marL="441325" indent="-330200">
              <a:lnSpc>
                <a:spcPct val="100000"/>
              </a:lnSpc>
              <a:spcBef>
                <a:spcPts val="1914"/>
              </a:spcBef>
              <a:buAutoNum type="arabicPlain" startAt="2"/>
              <a:tabLst>
                <a:tab pos="441959" algn="l"/>
                <a:tab pos="3616325" algn="l"/>
              </a:tabLst>
            </a:pPr>
            <a:r>
              <a:rPr dirty="0" sz="2550" spc="-150">
                <a:latin typeface="Cambria"/>
                <a:cs typeface="Cambria"/>
              </a:rPr>
              <a:t>/  </a:t>
            </a:r>
            <a:r>
              <a:rPr dirty="0" sz="2550" spc="-100">
                <a:latin typeface="Cambria"/>
                <a:cs typeface="Cambria"/>
              </a:rPr>
              <a:t>sin </a:t>
            </a:r>
            <a:r>
              <a:rPr dirty="0" sz="2550">
                <a:latin typeface="Cambria"/>
                <a:cs typeface="Cambria"/>
              </a:rPr>
              <a:t>hx </a:t>
            </a:r>
            <a:r>
              <a:rPr dirty="0" sz="2550" spc="60" i="1">
                <a:latin typeface="Cambria"/>
                <a:cs typeface="Cambria"/>
              </a:rPr>
              <a:t>dx  </a:t>
            </a:r>
            <a:r>
              <a:rPr dirty="0" sz="2550" spc="40" i="1" strike="dblStrike">
                <a:latin typeface="Cambria"/>
                <a:cs typeface="Cambria"/>
              </a:rPr>
              <a:t>- </a:t>
            </a:r>
            <a:r>
              <a:rPr dirty="0" sz="2550" spc="40" i="1" strike="noStrike">
                <a:latin typeface="Cambria"/>
                <a:cs typeface="Cambria"/>
              </a:rPr>
              <a:t>  </a:t>
            </a:r>
            <a:r>
              <a:rPr dirty="0" sz="2550" spc="-50" strike="noStrike">
                <a:latin typeface="Cambria"/>
                <a:cs typeface="Cambria"/>
              </a:rPr>
              <a:t>cos </a:t>
            </a:r>
            <a:r>
              <a:rPr dirty="0" sz="2550" spc="-55" i="1" strike="noStrike">
                <a:latin typeface="Cambria"/>
                <a:cs typeface="Cambria"/>
              </a:rPr>
              <a:t>h</a:t>
            </a:r>
            <a:r>
              <a:rPr dirty="0" sz="2550" spc="-114" i="1" strike="noStrike">
                <a:latin typeface="Cambria"/>
                <a:cs typeface="Cambria"/>
              </a:rPr>
              <a:t> </a:t>
            </a:r>
            <a:r>
              <a:rPr dirty="0" sz="2550" i="1" strike="noStrike">
                <a:latin typeface="Cambria"/>
                <a:cs typeface="Cambria"/>
              </a:rPr>
              <a:t>x</a:t>
            </a:r>
            <a:r>
              <a:rPr dirty="0" sz="2550" spc="135" i="1" strike="noStrike">
                <a:latin typeface="Cambria"/>
                <a:cs typeface="Cambria"/>
              </a:rPr>
              <a:t> </a:t>
            </a:r>
            <a:r>
              <a:rPr dirty="0" sz="2550" i="1" strike="noStrike">
                <a:solidFill>
                  <a:srgbClr val="0A0A0A"/>
                </a:solidFill>
                <a:latin typeface="Cambria"/>
                <a:cs typeface="Cambria"/>
              </a:rPr>
              <a:t>+	</a:t>
            </a:r>
            <a:r>
              <a:rPr dirty="0" sz="2550" spc="10" i="1" strike="noStrike">
                <a:latin typeface="Cambria"/>
                <a:cs typeface="Cambria"/>
              </a:rPr>
              <a:t>c</a:t>
            </a:r>
            <a:endParaRPr sz="2550">
              <a:latin typeface="Cambria"/>
              <a:cs typeface="Cambria"/>
            </a:endParaRPr>
          </a:p>
          <a:p>
            <a:pPr marL="394970" indent="-332105">
              <a:lnSpc>
                <a:spcPct val="100000"/>
              </a:lnSpc>
              <a:spcBef>
                <a:spcPts val="1755"/>
              </a:spcBef>
              <a:buAutoNum type="arabicPlain" startAt="2"/>
              <a:tabLst>
                <a:tab pos="395605" algn="l"/>
                <a:tab pos="2517775" algn="l"/>
                <a:tab pos="3575685" algn="l"/>
              </a:tabLst>
            </a:pPr>
            <a:r>
              <a:rPr dirty="0" baseline="1111" sz="3750" spc="-157">
                <a:latin typeface="Cambria"/>
                <a:cs typeface="Cambria"/>
              </a:rPr>
              <a:t>/  </a:t>
            </a:r>
            <a:r>
              <a:rPr dirty="0" baseline="1111" sz="3750" spc="-67">
                <a:latin typeface="Cambria"/>
                <a:cs typeface="Cambria"/>
              </a:rPr>
              <a:t>sec </a:t>
            </a:r>
            <a:r>
              <a:rPr dirty="0" sz="2500" spc="-175">
                <a:latin typeface="Cambria"/>
                <a:cs typeface="Cambria"/>
              </a:rPr>
              <a:t>A</a:t>
            </a:r>
            <a:r>
              <a:rPr dirty="0" baseline="31986" sz="2475" spc="-262">
                <a:latin typeface="Cambria"/>
                <a:cs typeface="Cambria"/>
              </a:rPr>
              <a:t>2   </a:t>
            </a:r>
            <a:r>
              <a:rPr dirty="0" baseline="31986" sz="2475" spc="-22">
                <a:latin typeface="Cambria"/>
                <a:cs typeface="Cambria"/>
              </a:rPr>
              <a:t> </a:t>
            </a:r>
            <a:r>
              <a:rPr dirty="0" baseline="1111" sz="3750" spc="37" i="1">
                <a:latin typeface="Cambria"/>
                <a:cs typeface="Cambria"/>
              </a:rPr>
              <a:t>x</a:t>
            </a:r>
            <a:r>
              <a:rPr dirty="0" baseline="1111" sz="3750" spc="97" i="1">
                <a:latin typeface="Cambria"/>
                <a:cs typeface="Cambria"/>
              </a:rPr>
              <a:t> </a:t>
            </a:r>
            <a:r>
              <a:rPr dirty="0" baseline="1111" sz="3750" spc="187" i="1">
                <a:latin typeface="Cambria"/>
                <a:cs typeface="Cambria"/>
              </a:rPr>
              <a:t>dx	</a:t>
            </a:r>
            <a:r>
              <a:rPr dirty="0" baseline="1111" sz="3750" spc="-52">
                <a:latin typeface="Cambria"/>
                <a:cs typeface="Cambria"/>
              </a:rPr>
              <a:t>tan</a:t>
            </a:r>
            <a:r>
              <a:rPr dirty="0" baseline="1111" sz="3750" spc="-67">
                <a:latin typeface="Cambria"/>
                <a:cs typeface="Cambria"/>
              </a:rPr>
              <a:t> </a:t>
            </a:r>
            <a:r>
              <a:rPr dirty="0" baseline="1111" sz="3750" spc="30">
                <a:latin typeface="Cambria"/>
                <a:cs typeface="Cambria"/>
              </a:rPr>
              <a:t>h </a:t>
            </a:r>
            <a:r>
              <a:rPr dirty="0" baseline="1111" sz="3750" spc="112">
                <a:latin typeface="Cambria"/>
                <a:cs typeface="Cambria"/>
              </a:rPr>
              <a:t>x	</a:t>
            </a:r>
            <a:r>
              <a:rPr dirty="0" baseline="1111" sz="3750" spc="-359">
                <a:latin typeface="Cambria"/>
                <a:cs typeface="Cambria"/>
              </a:rPr>
              <a:t>-I-</a:t>
            </a:r>
            <a:r>
              <a:rPr dirty="0" baseline="1111" sz="3750" spc="-337">
                <a:latin typeface="Cambria"/>
                <a:cs typeface="Cambria"/>
              </a:rPr>
              <a:t> </a:t>
            </a:r>
            <a:r>
              <a:rPr dirty="0" baseline="1111" sz="3750" spc="52" i="1">
                <a:latin typeface="Cambria"/>
                <a:cs typeface="Cambria"/>
              </a:rPr>
              <a:t>c</a:t>
            </a:r>
            <a:endParaRPr baseline="1111" sz="3750">
              <a:latin typeface="Cambria"/>
              <a:cs typeface="Cambri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054038" y="14061654"/>
            <a:ext cx="1238885" cy="1619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25"/>
              </a:spcBef>
            </a:pPr>
            <a:r>
              <a:rPr dirty="0" sz="2450" spc="40">
                <a:latin typeface="Cambria"/>
                <a:cs typeface="Cambria"/>
              </a:rPr>
              <a:t>(tan </a:t>
            </a:r>
            <a:r>
              <a:rPr dirty="0" sz="2450" spc="-70">
                <a:latin typeface="Cambria"/>
                <a:cs typeface="Cambria"/>
              </a:rPr>
              <a:t>Ax</a:t>
            </a:r>
            <a:r>
              <a:rPr dirty="0" sz="2450" spc="-55">
                <a:latin typeface="Cambria"/>
                <a:cs typeface="Cambria"/>
              </a:rPr>
              <a:t> </a:t>
            </a:r>
            <a:r>
              <a:rPr dirty="0" sz="2450" spc="-50">
                <a:latin typeface="Cambria"/>
                <a:cs typeface="Cambria"/>
              </a:rPr>
              <a:t>)</a:t>
            </a:r>
            <a:endParaRPr sz="24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dirty="0" sz="2450" spc="45">
                <a:latin typeface="Cambria"/>
                <a:cs typeface="Cambria"/>
              </a:rPr>
              <a:t>(cot </a:t>
            </a:r>
            <a:r>
              <a:rPr dirty="0" sz="2450" spc="10">
                <a:latin typeface="Cambria"/>
                <a:cs typeface="Cambria"/>
              </a:rPr>
              <a:t>hx</a:t>
            </a:r>
            <a:r>
              <a:rPr dirty="0" sz="2450" spc="-30">
                <a:latin typeface="Cambria"/>
                <a:cs typeface="Cambria"/>
              </a:rPr>
              <a:t> </a:t>
            </a:r>
            <a:r>
              <a:rPr dirty="0" sz="2450" spc="10">
                <a:latin typeface="Cambria"/>
                <a:cs typeface="Cambria"/>
              </a:rPr>
              <a:t>)</a:t>
            </a:r>
            <a:endParaRPr sz="2450">
              <a:latin typeface="Cambria"/>
              <a:cs typeface="Cambria"/>
            </a:endParaRPr>
          </a:p>
          <a:p>
            <a:pPr marL="67945">
              <a:lnSpc>
                <a:spcPct val="100000"/>
              </a:lnSpc>
              <a:spcBef>
                <a:spcPts val="1760"/>
              </a:spcBef>
            </a:pPr>
            <a:r>
              <a:rPr dirty="0" sz="2550" spc="5">
                <a:latin typeface="Cambria"/>
                <a:cs typeface="Cambria"/>
              </a:rPr>
              <a:t>(sec </a:t>
            </a:r>
            <a:r>
              <a:rPr dirty="0" sz="2550" spc="-5">
                <a:latin typeface="Cambria"/>
                <a:cs typeface="Cambria"/>
              </a:rPr>
              <a:t>hx</a:t>
            </a:r>
            <a:r>
              <a:rPr dirty="0" sz="2550" spc="-180">
                <a:latin typeface="Cambria"/>
                <a:cs typeface="Cambria"/>
              </a:rPr>
              <a:t> </a:t>
            </a:r>
            <a:r>
              <a:rPr dirty="0" sz="2550" spc="-5">
                <a:latin typeface="Cambria"/>
                <a:cs typeface="Cambria"/>
              </a:rPr>
              <a:t>)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617163" y="14061654"/>
            <a:ext cx="2170430" cy="1619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450" spc="30">
                <a:latin typeface="Cambria"/>
                <a:cs typeface="Cambria"/>
              </a:rPr>
              <a:t>sec </a:t>
            </a:r>
            <a:r>
              <a:rPr dirty="0" sz="2450" spc="-30">
                <a:latin typeface="Cambria"/>
                <a:cs typeface="Cambria"/>
              </a:rPr>
              <a:t>fi</a:t>
            </a:r>
            <a:r>
              <a:rPr dirty="0" baseline="31986" sz="2475" spc="-44">
                <a:latin typeface="Cambria"/>
                <a:cs typeface="Cambria"/>
              </a:rPr>
              <a:t>2</a:t>
            </a:r>
            <a:r>
              <a:rPr dirty="0" baseline="31986" sz="2475" spc="-412">
                <a:latin typeface="Cambria"/>
                <a:cs typeface="Cambria"/>
              </a:rPr>
              <a:t> </a:t>
            </a:r>
            <a:r>
              <a:rPr dirty="0" sz="2450" spc="-75">
                <a:latin typeface="Cambria"/>
                <a:cs typeface="Cambria"/>
              </a:rPr>
              <a:t>x</a:t>
            </a:r>
            <a:endParaRPr sz="2450">
              <a:latin typeface="Cambria"/>
              <a:cs typeface="Cambria"/>
            </a:endParaRPr>
          </a:p>
          <a:p>
            <a:pPr marL="376555">
              <a:lnSpc>
                <a:spcPct val="100000"/>
              </a:lnSpc>
              <a:spcBef>
                <a:spcPts val="1860"/>
              </a:spcBef>
            </a:pPr>
            <a:r>
              <a:rPr dirty="0" baseline="1133" sz="3675" spc="-7" i="1">
                <a:latin typeface="Cambria"/>
                <a:cs typeface="Cambria"/>
              </a:rPr>
              <a:t>csc</a:t>
            </a:r>
            <a:r>
              <a:rPr dirty="0" baseline="1133" sz="3675" spc="52" i="1">
                <a:latin typeface="Cambria"/>
                <a:cs typeface="Cambria"/>
              </a:rPr>
              <a:t> </a:t>
            </a:r>
            <a:r>
              <a:rPr dirty="0" sz="2450" spc="85">
                <a:latin typeface="Cambria"/>
                <a:cs typeface="Cambria"/>
              </a:rPr>
              <a:t>h</a:t>
            </a:r>
            <a:r>
              <a:rPr dirty="0" baseline="30158" sz="2625" spc="127">
                <a:latin typeface="Cambria"/>
                <a:cs typeface="Cambria"/>
              </a:rPr>
              <a:t>2</a:t>
            </a:r>
            <a:r>
              <a:rPr dirty="0" sz="2450" spc="85">
                <a:latin typeface="Cambria"/>
                <a:cs typeface="Cambria"/>
              </a:rPr>
              <a:t>x</a:t>
            </a:r>
            <a:endParaRPr sz="2450">
              <a:latin typeface="Cambria"/>
              <a:cs typeface="Cambria"/>
            </a:endParaRPr>
          </a:p>
          <a:p>
            <a:pPr marL="389890">
              <a:lnSpc>
                <a:spcPct val="100000"/>
              </a:lnSpc>
              <a:spcBef>
                <a:spcPts val="1720"/>
              </a:spcBef>
              <a:tabLst>
                <a:tab pos="1321435" algn="l"/>
              </a:tabLst>
            </a:pPr>
            <a:r>
              <a:rPr dirty="0" sz="2550" spc="75" i="1">
                <a:latin typeface="Cambria"/>
                <a:cs typeface="Cambria"/>
              </a:rPr>
              <a:t>sechx	</a:t>
            </a:r>
            <a:r>
              <a:rPr dirty="0" sz="2550" spc="-100">
                <a:latin typeface="Cambria"/>
                <a:cs typeface="Cambria"/>
              </a:rPr>
              <a:t>tan</a:t>
            </a:r>
            <a:r>
              <a:rPr dirty="0" sz="2550" spc="-160">
                <a:latin typeface="Cambria"/>
                <a:cs typeface="Cambria"/>
              </a:rPr>
              <a:t> </a:t>
            </a:r>
            <a:r>
              <a:rPr dirty="0" sz="2550" spc="-229">
                <a:latin typeface="Cambria"/>
                <a:cs typeface="Cambria"/>
              </a:rPr>
              <a:t>7ix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015032" y="14449784"/>
            <a:ext cx="4742180" cy="1231265"/>
          </a:xfrm>
          <a:prstGeom prst="rect">
            <a:avLst/>
          </a:prstGeom>
        </p:spPr>
        <p:txBody>
          <a:bodyPr wrap="square" lIns="0" tIns="232410" rIns="0" bIns="0" rtlCol="0" vert="horz">
            <a:spAutoFit/>
          </a:bodyPr>
          <a:lstStyle/>
          <a:p>
            <a:pPr marL="638810" indent="-577850">
              <a:lnSpc>
                <a:spcPct val="100000"/>
              </a:lnSpc>
              <a:spcBef>
                <a:spcPts val="1830"/>
              </a:spcBef>
              <a:buAutoNum type="arabicPlain" startAt="4"/>
              <a:tabLst>
                <a:tab pos="638810" algn="l"/>
                <a:tab pos="639445" algn="l"/>
                <a:tab pos="1496060" algn="l"/>
                <a:tab pos="2120900" algn="l"/>
                <a:tab pos="2498090" algn="l"/>
                <a:tab pos="3989070" algn="l"/>
              </a:tabLst>
            </a:pPr>
            <a:r>
              <a:rPr dirty="0" sz="2450" spc="-25">
                <a:latin typeface="Cambria"/>
                <a:cs typeface="Cambria"/>
              </a:rPr>
              <a:t>csc</a:t>
            </a:r>
            <a:r>
              <a:rPr dirty="0" sz="2450" spc="-20">
                <a:latin typeface="Cambria"/>
                <a:cs typeface="Cambria"/>
              </a:rPr>
              <a:t> </a:t>
            </a:r>
            <a:r>
              <a:rPr dirty="0" sz="2450" spc="-25">
                <a:latin typeface="Cambria"/>
                <a:cs typeface="Cambria"/>
              </a:rPr>
              <a:t>h'	</a:t>
            </a:r>
            <a:r>
              <a:rPr dirty="0" sz="2450" spc="-30" i="1">
                <a:latin typeface="Cambria"/>
                <a:cs typeface="Cambria"/>
              </a:rPr>
              <a:t>xdx	</a:t>
            </a:r>
            <a:r>
              <a:rPr dirty="0" sz="2450" spc="-919" i="1" strike="sngStrike">
                <a:latin typeface="Cambria"/>
                <a:cs typeface="Cambria"/>
              </a:rPr>
              <a:t>-—</a:t>
            </a:r>
            <a:r>
              <a:rPr dirty="0" sz="2450" spc="-919" i="1" strike="noStrike">
                <a:latin typeface="Cambria"/>
                <a:cs typeface="Cambria"/>
              </a:rPr>
              <a:t>	</a:t>
            </a:r>
            <a:r>
              <a:rPr dirty="0" sz="2450" spc="-114" i="1" strike="noStrike">
                <a:latin typeface="Cambria"/>
                <a:cs typeface="Cambria"/>
              </a:rPr>
              <a:t>—cot</a:t>
            </a:r>
            <a:r>
              <a:rPr dirty="0" sz="2450" spc="305" i="1" strike="noStrike">
                <a:latin typeface="Cambria"/>
                <a:cs typeface="Cambria"/>
              </a:rPr>
              <a:t> </a:t>
            </a:r>
            <a:r>
              <a:rPr dirty="0" sz="2450" spc="95" i="1" strike="noStrike">
                <a:latin typeface="Cambria"/>
                <a:cs typeface="Cambria"/>
              </a:rPr>
              <a:t>hx</a:t>
            </a:r>
            <a:r>
              <a:rPr dirty="0" sz="2450" spc="140" i="1" strike="noStrike">
                <a:latin typeface="Cambria"/>
                <a:cs typeface="Cambria"/>
              </a:rPr>
              <a:t> </a:t>
            </a:r>
            <a:r>
              <a:rPr dirty="0" sz="2450" spc="110" strike="noStrike">
                <a:latin typeface="Cambria"/>
                <a:cs typeface="Cambria"/>
              </a:rPr>
              <a:t>1	</a:t>
            </a:r>
            <a:r>
              <a:rPr dirty="0" sz="2450" spc="65" i="1" strike="noStrike">
                <a:latin typeface="Cambria"/>
                <a:cs typeface="Cambria"/>
              </a:rPr>
              <a:t>c</a:t>
            </a:r>
            <a:endParaRPr sz="2450">
              <a:latin typeface="Cambria"/>
              <a:cs typeface="Cambria"/>
            </a:endParaRPr>
          </a:p>
          <a:p>
            <a:pPr marL="354330" indent="-342265">
              <a:lnSpc>
                <a:spcPct val="100000"/>
              </a:lnSpc>
              <a:spcBef>
                <a:spcPts val="1760"/>
              </a:spcBef>
              <a:buAutoNum type="arabicPlain" startAt="4"/>
              <a:tabLst>
                <a:tab pos="354965" algn="l"/>
                <a:tab pos="2460625" algn="l"/>
                <a:tab pos="3593465" algn="l"/>
              </a:tabLst>
            </a:pPr>
            <a:r>
              <a:rPr dirty="0" sz="2550" spc="-90">
                <a:latin typeface="Cambria"/>
                <a:cs typeface="Cambria"/>
              </a:rPr>
              <a:t>/  </a:t>
            </a:r>
            <a:r>
              <a:rPr dirty="0" sz="2550" spc="-65">
                <a:latin typeface="Cambria"/>
                <a:cs typeface="Cambria"/>
              </a:rPr>
              <a:t>sec </a:t>
            </a:r>
            <a:r>
              <a:rPr dirty="0" sz="2550" spc="-105">
                <a:latin typeface="Cambria"/>
                <a:cs typeface="Cambria"/>
              </a:rPr>
              <a:t>Ax</a:t>
            </a:r>
            <a:r>
              <a:rPr dirty="0" sz="2550" spc="-175">
                <a:latin typeface="Cambria"/>
                <a:cs typeface="Cambria"/>
              </a:rPr>
              <a:t> </a:t>
            </a:r>
            <a:r>
              <a:rPr dirty="0" sz="2550" spc="-100">
                <a:latin typeface="Cambria"/>
                <a:cs typeface="Cambria"/>
              </a:rPr>
              <a:t>tan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5">
                <a:latin typeface="Cambria"/>
                <a:cs typeface="Cambria"/>
              </a:rPr>
              <a:t>hx	</a:t>
            </a:r>
            <a:r>
              <a:rPr dirty="0" sz="2550" spc="105" i="1">
                <a:latin typeface="Cambria"/>
                <a:cs typeface="Cambria"/>
              </a:rPr>
              <a:t>dx	</a:t>
            </a:r>
            <a:r>
              <a:rPr dirty="0" sz="2550" spc="-20">
                <a:latin typeface="Cambria"/>
                <a:cs typeface="Cambria"/>
              </a:rPr>
              <a:t>sec </a:t>
            </a:r>
            <a:r>
              <a:rPr dirty="0" sz="2550" spc="5">
                <a:latin typeface="Cambria"/>
                <a:cs typeface="Cambria"/>
              </a:rPr>
              <a:t>fix</a:t>
            </a:r>
            <a:r>
              <a:rPr dirty="0" sz="2550" spc="-45">
                <a:latin typeface="Cambria"/>
                <a:cs typeface="Cambria"/>
              </a:rPr>
              <a:t> </a:t>
            </a:r>
            <a:r>
              <a:rPr dirty="0" sz="2550" spc="-490">
                <a:latin typeface="Cambria"/>
                <a:cs typeface="Cambria"/>
              </a:rPr>
              <a:t>-1-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043428" y="17645197"/>
            <a:ext cx="393065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165">
                <a:solidFill>
                  <a:srgbClr val="0A0A0A"/>
                </a:solidFill>
                <a:latin typeface="Cambria"/>
                <a:cs typeface="Cambria"/>
              </a:rPr>
              <a:t>68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200752" y="1574341"/>
            <a:ext cx="3960495" cy="3213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 spc="55">
                <a:latin typeface="Cambria"/>
                <a:cs typeface="Cambria"/>
              </a:rPr>
              <a:t>Asst. </a:t>
            </a:r>
            <a:r>
              <a:rPr dirty="0" sz="1900" spc="60">
                <a:latin typeface="Cambria"/>
                <a:cs typeface="Cambria"/>
              </a:rPr>
              <a:t>l’r‹›f. </a:t>
            </a:r>
            <a:r>
              <a:rPr dirty="0" sz="1900" spc="60">
                <a:solidFill>
                  <a:srgbClr val="1D1D1D"/>
                </a:solidFill>
                <a:latin typeface="Cambria"/>
                <a:cs typeface="Cambria"/>
              </a:rPr>
              <a:t>: </a:t>
            </a:r>
            <a:r>
              <a:rPr dirty="0" sz="1900" spc="110">
                <a:latin typeface="Cambria"/>
                <a:cs typeface="Cambria"/>
              </a:rPr>
              <a:t>Ablias </a:t>
            </a:r>
            <a:r>
              <a:rPr dirty="0" sz="1900" spc="-180">
                <a:latin typeface="Cambria"/>
                <a:cs typeface="Cambria"/>
              </a:rPr>
              <a:t>I•’.</a:t>
            </a:r>
            <a:r>
              <a:rPr dirty="0" sz="1900" spc="-105">
                <a:latin typeface="Cambria"/>
                <a:cs typeface="Cambria"/>
              </a:rPr>
              <a:t> </a:t>
            </a:r>
            <a:r>
              <a:rPr dirty="0" sz="1900" spc="60">
                <a:latin typeface="Cambria"/>
                <a:cs typeface="Cambria"/>
              </a:rPr>
              <a:t>Al-sliimniary</a:t>
            </a:r>
            <a:endParaRPr sz="1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384" y="7251456"/>
            <a:ext cx="1203960" cy="0"/>
          </a:xfrm>
          <a:custGeom>
            <a:avLst/>
            <a:gdLst/>
            <a:ahLst/>
            <a:cxnLst/>
            <a:rect l="l" t="t" r="r" b="b"/>
            <a:pathLst>
              <a:path w="1203959" h="0">
                <a:moveTo>
                  <a:pt x="0" y="0"/>
                </a:moveTo>
                <a:lnTo>
                  <a:pt x="1203414" y="0"/>
                </a:lnTo>
              </a:path>
            </a:pathLst>
          </a:custGeom>
          <a:ln w="26545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06620" y="7251456"/>
            <a:ext cx="1195070" cy="0"/>
          </a:xfrm>
          <a:custGeom>
            <a:avLst/>
            <a:gdLst/>
            <a:ahLst/>
            <a:cxnLst/>
            <a:rect l="l" t="t" r="r" b="b"/>
            <a:pathLst>
              <a:path w="1195070" h="0">
                <a:moveTo>
                  <a:pt x="0" y="0"/>
                </a:moveTo>
                <a:lnTo>
                  <a:pt x="1194565" y="0"/>
                </a:lnTo>
              </a:path>
            </a:pathLst>
          </a:custGeom>
          <a:ln w="26545">
            <a:solidFill>
              <a:srgbClr val="28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20206" y="814074"/>
            <a:ext cx="0" cy="17423130"/>
          </a:xfrm>
          <a:custGeom>
            <a:avLst/>
            <a:gdLst/>
            <a:ahLst/>
            <a:cxnLst/>
            <a:rect l="l" t="t" r="r" b="b"/>
            <a:pathLst>
              <a:path w="0" h="17423130">
                <a:moveTo>
                  <a:pt x="0" y="17422965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34332" y="818498"/>
            <a:ext cx="1398270" cy="0"/>
          </a:xfrm>
          <a:custGeom>
            <a:avLst/>
            <a:gdLst/>
            <a:ahLst/>
            <a:cxnLst/>
            <a:rect l="l" t="t" r="r" b="b"/>
            <a:pathLst>
              <a:path w="1398270" h="0">
                <a:moveTo>
                  <a:pt x="0" y="0"/>
                </a:moveTo>
                <a:lnTo>
                  <a:pt x="1398084" y="0"/>
                </a:lnTo>
              </a:path>
            </a:pathLst>
          </a:custGeom>
          <a:ln w="8848">
            <a:solidFill>
              <a:srgbClr val="60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65042" y="178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 h="0">
                <a:moveTo>
                  <a:pt x="0" y="0"/>
                </a:moveTo>
                <a:lnTo>
                  <a:pt x="8229231" y="0"/>
                </a:lnTo>
              </a:path>
            </a:pathLst>
          </a:custGeom>
          <a:ln w="26545">
            <a:solidFill>
              <a:srgbClr val="6B64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77722" y="924682"/>
            <a:ext cx="11353165" cy="0"/>
          </a:xfrm>
          <a:custGeom>
            <a:avLst/>
            <a:gdLst/>
            <a:ahLst/>
            <a:cxnLst/>
            <a:rect l="l" t="t" r="r" b="b"/>
            <a:pathLst>
              <a:path w="11353165" h="0">
                <a:moveTo>
                  <a:pt x="0" y="0"/>
                </a:moveTo>
                <a:lnTo>
                  <a:pt x="1135280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17540" y="858317"/>
            <a:ext cx="0" cy="11972290"/>
          </a:xfrm>
          <a:custGeom>
            <a:avLst/>
            <a:gdLst/>
            <a:ahLst/>
            <a:cxnLst/>
            <a:rect l="l" t="t" r="r" b="b"/>
            <a:pathLst>
              <a:path w="0" h="11972290">
                <a:moveTo>
                  <a:pt x="0" y="11972205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10503" y="10113990"/>
            <a:ext cx="0" cy="8495030"/>
          </a:xfrm>
          <a:custGeom>
            <a:avLst/>
            <a:gdLst/>
            <a:ahLst/>
            <a:cxnLst/>
            <a:rect l="l" t="t" r="r" b="b"/>
            <a:pathLst>
              <a:path w="0" h="8495030">
                <a:moveTo>
                  <a:pt x="0" y="8494691"/>
                </a:moveTo>
                <a:lnTo>
                  <a:pt x="0" y="0"/>
                </a:lnTo>
              </a:path>
            </a:pathLst>
          </a:custGeom>
          <a:ln w="4424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029615" y="805225"/>
            <a:ext cx="0" cy="17803495"/>
          </a:xfrm>
          <a:custGeom>
            <a:avLst/>
            <a:gdLst/>
            <a:ahLst/>
            <a:cxnLst/>
            <a:rect l="l" t="t" r="r" b="b"/>
            <a:pathLst>
              <a:path w="0" h="17803495">
                <a:moveTo>
                  <a:pt x="0" y="17803456"/>
                </a:moveTo>
                <a:lnTo>
                  <a:pt x="0" y="0"/>
                </a:lnTo>
              </a:path>
            </a:pathLst>
          </a:custGeom>
          <a:ln w="4424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88382" y="18356495"/>
            <a:ext cx="11963400" cy="0"/>
          </a:xfrm>
          <a:custGeom>
            <a:avLst/>
            <a:gdLst/>
            <a:ahLst/>
            <a:cxnLst/>
            <a:rect l="l" t="t" r="r" b="b"/>
            <a:pathLst>
              <a:path w="11963400" h="0">
                <a:moveTo>
                  <a:pt x="0" y="0"/>
                </a:moveTo>
                <a:lnTo>
                  <a:pt x="11963356" y="0"/>
                </a:lnTo>
              </a:path>
            </a:pathLst>
          </a:custGeom>
          <a:ln w="4424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88382" y="18586558"/>
            <a:ext cx="11963400" cy="0"/>
          </a:xfrm>
          <a:custGeom>
            <a:avLst/>
            <a:gdLst/>
            <a:ahLst/>
            <a:cxnLst/>
            <a:rect l="l" t="t" r="r" b="b"/>
            <a:pathLst>
              <a:path w="11963400" h="0">
                <a:moveTo>
                  <a:pt x="0" y="0"/>
                </a:moveTo>
                <a:lnTo>
                  <a:pt x="11963356" y="0"/>
                </a:lnTo>
              </a:path>
            </a:pathLst>
          </a:custGeom>
          <a:ln w="4424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36143" y="827347"/>
            <a:ext cx="11715750" cy="0"/>
          </a:xfrm>
          <a:custGeom>
            <a:avLst/>
            <a:gdLst/>
            <a:ahLst/>
            <a:cxnLst/>
            <a:rect l="l" t="t" r="r" b="b"/>
            <a:pathLst>
              <a:path w="11715750" h="0">
                <a:moveTo>
                  <a:pt x="0" y="0"/>
                </a:moveTo>
                <a:lnTo>
                  <a:pt x="11715594" y="0"/>
                </a:lnTo>
              </a:path>
            </a:pathLst>
          </a:custGeom>
          <a:ln w="4424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40568" y="5981677"/>
            <a:ext cx="0" cy="7645400"/>
          </a:xfrm>
          <a:custGeom>
            <a:avLst/>
            <a:gdLst/>
            <a:ahLst/>
            <a:cxnLst/>
            <a:rect l="l" t="t" r="r" b="b"/>
            <a:pathLst>
              <a:path w="0" h="7645400">
                <a:moveTo>
                  <a:pt x="0" y="7645221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44034" y="1238808"/>
            <a:ext cx="1044138" cy="70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55548" y="1168019"/>
            <a:ext cx="3698729" cy="32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55027" y="6946179"/>
            <a:ext cx="176972" cy="194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10888" y="10485632"/>
            <a:ext cx="230064" cy="212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34873" y="10237871"/>
            <a:ext cx="699042" cy="3008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73891" y="7689463"/>
            <a:ext cx="4362377" cy="672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20799" y="9246823"/>
            <a:ext cx="1495419" cy="6990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680720" y="8645117"/>
            <a:ext cx="256610" cy="1592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300124" y="6910784"/>
            <a:ext cx="1044138" cy="681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326774" y="10096293"/>
            <a:ext cx="292004" cy="619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25171" y="8653965"/>
            <a:ext cx="424734" cy="2831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34019" y="12750883"/>
            <a:ext cx="539766" cy="5132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18030" y="13051738"/>
            <a:ext cx="681344" cy="3097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679704" y="12787588"/>
            <a:ext cx="108775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95" i="1">
                <a:latin typeface="Cambria"/>
                <a:cs typeface="Cambria"/>
              </a:rPr>
              <a:t>Ex/</a:t>
            </a:r>
            <a:r>
              <a:rPr dirty="0" sz="2450" spc="-80" i="1">
                <a:latin typeface="Cambria"/>
                <a:cs typeface="Cambria"/>
              </a:rPr>
              <a:t> </a:t>
            </a:r>
            <a:r>
              <a:rPr dirty="0" sz="2450" spc="5" i="1">
                <a:latin typeface="Cambria"/>
                <a:cs typeface="Cambria"/>
              </a:rPr>
              <a:t>find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24630" y="1242331"/>
            <a:ext cx="8788400" cy="4345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943475">
              <a:lnSpc>
                <a:spcPct val="100000"/>
              </a:lnSpc>
              <a:spcBef>
                <a:spcPts val="130"/>
              </a:spcBef>
            </a:pPr>
            <a:r>
              <a:rPr dirty="0" sz="2000" spc="-45">
                <a:latin typeface="Cambria"/>
                <a:cs typeface="Cambria"/>
              </a:rPr>
              <a:t>AsSt. </a:t>
            </a:r>
            <a:r>
              <a:rPr dirty="0" sz="2000" spc="15">
                <a:latin typeface="Cambria"/>
                <a:cs typeface="Cambria"/>
              </a:rPr>
              <a:t>l'rof. : </a:t>
            </a:r>
            <a:r>
              <a:rPr dirty="0" sz="2000" spc="-75">
                <a:latin typeface="Cambria"/>
                <a:cs typeface="Cambria"/>
              </a:rPr>
              <a:t>Al›l›nfi </a:t>
            </a:r>
            <a:r>
              <a:rPr dirty="0" sz="2000" spc="-270">
                <a:latin typeface="Cambria"/>
                <a:cs typeface="Cambria"/>
              </a:rPr>
              <a:t>h”. </a:t>
            </a:r>
            <a:r>
              <a:rPr dirty="0" sz="2000" spc="-10">
                <a:latin typeface="Cambria"/>
                <a:cs typeface="Cambria"/>
              </a:rPr>
              <a:t>Al-*hinima</a:t>
            </a:r>
            <a:r>
              <a:rPr dirty="0" sz="2000" spc="-55">
                <a:latin typeface="Cambria"/>
                <a:cs typeface="Cambria"/>
              </a:rPr>
              <a:t> </a:t>
            </a:r>
            <a:r>
              <a:rPr dirty="0" sz="2000" spc="-10">
                <a:latin typeface="Cambria"/>
                <a:cs typeface="Cambria"/>
              </a:rPr>
              <a:t>n'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840105" marR="1764030" indent="-828040">
              <a:lnSpc>
                <a:spcPct val="111400"/>
              </a:lnSpc>
              <a:tabLst>
                <a:tab pos="1341120" algn="l"/>
                <a:tab pos="2293620" algn="l"/>
                <a:tab pos="2584450" algn="l"/>
                <a:tab pos="3644265" algn="l"/>
              </a:tabLst>
            </a:pPr>
            <a:r>
              <a:rPr dirty="0" sz="2450" spc="-285" i="1">
                <a:solidFill>
                  <a:srgbClr val="0A0A0A"/>
                </a:solidFill>
                <a:latin typeface="Cambria"/>
                <a:cs typeface="Cambria"/>
              </a:rPr>
              <a:t>f.'“.U  </a:t>
            </a:r>
            <a:r>
              <a:rPr dirty="0" sz="2450" spc="-245" i="1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450" spc="-245">
                <a:latin typeface="Cambria"/>
                <a:cs typeface="Cambria"/>
              </a:rPr>
              <a:t>prrn'‹•	</a:t>
            </a:r>
            <a:r>
              <a:rPr dirty="0" sz="2450" spc="-150" i="1">
                <a:latin typeface="Cambria"/>
                <a:cs typeface="Cambria"/>
              </a:rPr>
              <a:t>tlmt	</a:t>
            </a:r>
            <a:r>
              <a:rPr dirty="0" sz="2450" spc="85" i="1">
                <a:latin typeface="Cambria"/>
                <a:cs typeface="Cambria"/>
              </a:rPr>
              <a:t>ros </a:t>
            </a:r>
            <a:r>
              <a:rPr dirty="0" sz="2450" spc="-150">
                <a:latin typeface="Cambria"/>
                <a:cs typeface="Cambria"/>
              </a:rPr>
              <a:t>lt </a:t>
            </a:r>
            <a:r>
              <a:rPr dirty="0" sz="2450" spc="60">
                <a:latin typeface="Cambria"/>
                <a:cs typeface="Cambria"/>
              </a:rPr>
              <a:t>('iv) </a:t>
            </a:r>
            <a:r>
              <a:rPr dirty="0" sz="2450" spc="105">
                <a:solidFill>
                  <a:srgbClr val="797979"/>
                </a:solidFill>
                <a:latin typeface="Cambria"/>
                <a:cs typeface="Cambria"/>
              </a:rPr>
              <a:t>= </a:t>
            </a:r>
            <a:r>
              <a:rPr dirty="0" sz="2450" spc="-20">
                <a:latin typeface="Cambria"/>
                <a:cs typeface="Cambria"/>
              </a:rPr>
              <a:t>4 </a:t>
            </a:r>
            <a:r>
              <a:rPr dirty="0" sz="2450" spc="105">
                <a:latin typeface="Cambria"/>
                <a:cs typeface="Cambria"/>
              </a:rPr>
              <a:t>cos </a:t>
            </a:r>
            <a:r>
              <a:rPr dirty="0" sz="2450" spc="-50">
                <a:latin typeface="Cambria"/>
                <a:cs typeface="Cambria"/>
              </a:rPr>
              <a:t>tr' </a:t>
            </a:r>
            <a:r>
              <a:rPr dirty="0" sz="2450" spc="-60">
                <a:latin typeface="Cambria"/>
                <a:cs typeface="Cambria"/>
              </a:rPr>
              <a:t>z </a:t>
            </a:r>
            <a:r>
              <a:rPr dirty="0" sz="2450" spc="-969">
                <a:solidFill>
                  <a:srgbClr val="2B2B2B"/>
                </a:solidFill>
                <a:latin typeface="Cambria"/>
                <a:cs typeface="Cambria"/>
              </a:rPr>
              <a:t>—</a:t>
            </a:r>
            <a:r>
              <a:rPr dirty="0" sz="2450" spc="140">
                <a:solidFill>
                  <a:srgbClr val="2B2B2B"/>
                </a:solidFill>
                <a:latin typeface="Cambria"/>
                <a:cs typeface="Cambria"/>
              </a:rPr>
              <a:t> </a:t>
            </a:r>
            <a:r>
              <a:rPr dirty="0" sz="2450" spc="145">
                <a:latin typeface="Cambria"/>
                <a:cs typeface="Cambria"/>
              </a:rPr>
              <a:t>3 </a:t>
            </a:r>
            <a:r>
              <a:rPr dirty="0" sz="2450" spc="105">
                <a:latin typeface="Cambria"/>
                <a:cs typeface="Cambria"/>
              </a:rPr>
              <a:t>cos </a:t>
            </a:r>
            <a:r>
              <a:rPr dirty="0" sz="2450" spc="-140">
                <a:latin typeface="Cambria"/>
                <a:cs typeface="Cambria"/>
              </a:rPr>
              <a:t>ft </a:t>
            </a:r>
            <a:r>
              <a:rPr dirty="0" sz="2450" spc="100">
                <a:latin typeface="Cambria"/>
                <a:cs typeface="Cambria"/>
              </a:rPr>
              <a:t>x  </a:t>
            </a:r>
            <a:r>
              <a:rPr dirty="0" sz="2450" spc="-185">
                <a:latin typeface="Cambria"/>
                <a:cs typeface="Cambria"/>
              </a:rPr>
              <a:t>ct›x  </a:t>
            </a:r>
            <a:r>
              <a:rPr dirty="0" sz="2450" spc="-400">
                <a:solidFill>
                  <a:srgbClr val="0E0E0E"/>
                </a:solidFill>
                <a:latin typeface="Cambria"/>
                <a:cs typeface="Cambria"/>
              </a:rPr>
              <a:t>Jr    </a:t>
            </a:r>
            <a:r>
              <a:rPr dirty="0" sz="2450" spc="-275">
                <a:solidFill>
                  <a:srgbClr val="0E0E0E"/>
                </a:solidFill>
                <a:latin typeface="Cambria"/>
                <a:cs typeface="Cambria"/>
              </a:rPr>
              <a:t> </a:t>
            </a:r>
            <a:r>
              <a:rPr dirty="0" sz="2450" spc="180">
                <a:latin typeface="Cambria"/>
                <a:cs typeface="Cambria"/>
              </a:rPr>
              <a:t>(3i)</a:t>
            </a:r>
            <a:r>
              <a:rPr dirty="0" sz="2450" spc="125">
                <a:latin typeface="Cambria"/>
                <a:cs typeface="Cambria"/>
              </a:rPr>
              <a:t> </a:t>
            </a:r>
            <a:r>
              <a:rPr dirty="0" sz="2450" spc="254">
                <a:solidFill>
                  <a:srgbClr val="828282"/>
                </a:solidFill>
                <a:latin typeface="Cambria"/>
                <a:cs typeface="Cambria"/>
              </a:rPr>
              <a:t>=	</a:t>
            </a:r>
            <a:r>
              <a:rPr dirty="0" sz="2450" spc="-45">
                <a:latin typeface="Cambria"/>
                <a:cs typeface="Cambria"/>
              </a:rPr>
              <a:t>ttis</a:t>
            </a:r>
            <a:r>
              <a:rPr dirty="0" sz="2450" spc="-50">
                <a:latin typeface="Cambria"/>
                <a:cs typeface="Cambria"/>
              </a:rPr>
              <a:t> </a:t>
            </a:r>
            <a:r>
              <a:rPr dirty="0" sz="2450" spc="-170">
                <a:latin typeface="Cambria"/>
                <a:cs typeface="Cambria"/>
              </a:rPr>
              <a:t>li</a:t>
            </a:r>
            <a:r>
              <a:rPr dirty="0" sz="2450" spc="190">
                <a:latin typeface="Cambria"/>
                <a:cs typeface="Cambria"/>
              </a:rPr>
              <a:t> </a:t>
            </a:r>
            <a:r>
              <a:rPr dirty="0" sz="2450" spc="-254">
                <a:solidFill>
                  <a:srgbClr val="0C0C0C"/>
                </a:solidFill>
                <a:latin typeface="Cambria"/>
                <a:cs typeface="Cambria"/>
              </a:rPr>
              <a:t>(z	</a:t>
            </a:r>
            <a:r>
              <a:rPr dirty="0" sz="2450" spc="-280">
                <a:solidFill>
                  <a:srgbClr val="3B3B3B"/>
                </a:solidFill>
                <a:latin typeface="Cambria"/>
                <a:cs typeface="Cambria"/>
              </a:rPr>
              <a:t>-l-</a:t>
            </a:r>
            <a:r>
              <a:rPr dirty="0" sz="2450" spc="-5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dirty="0" sz="2450" spc="35">
                <a:solidFill>
                  <a:srgbClr val="313131"/>
                </a:solidFill>
                <a:latin typeface="Cambria"/>
                <a:cs typeface="Cambria"/>
              </a:rPr>
              <a:t>2z)</a:t>
            </a:r>
            <a:endParaRPr sz="2450">
              <a:latin typeface="Cambria"/>
              <a:cs typeface="Cambria"/>
            </a:endParaRPr>
          </a:p>
          <a:p>
            <a:pPr marL="2093595">
              <a:lnSpc>
                <a:spcPct val="100000"/>
              </a:lnSpc>
              <a:spcBef>
                <a:spcPts val="405"/>
              </a:spcBef>
              <a:tabLst>
                <a:tab pos="2469515" algn="l"/>
                <a:tab pos="3432810" algn="l"/>
              </a:tabLst>
            </a:pPr>
            <a:r>
              <a:rPr dirty="0" sz="2450" spc="50">
                <a:solidFill>
                  <a:srgbClr val="6B6B6B"/>
                </a:solidFill>
                <a:latin typeface="Cambria"/>
                <a:cs typeface="Cambria"/>
              </a:rPr>
              <a:t>=	</a:t>
            </a:r>
            <a:r>
              <a:rPr dirty="0" sz="2450" spc="-10">
                <a:latin typeface="Cambria"/>
                <a:cs typeface="Cambria"/>
              </a:rPr>
              <a:t>tos</a:t>
            </a:r>
            <a:r>
              <a:rPr dirty="0" sz="2450" spc="-70">
                <a:latin typeface="Cambria"/>
                <a:cs typeface="Cambria"/>
              </a:rPr>
              <a:t> </a:t>
            </a:r>
            <a:r>
              <a:rPr dirty="0" sz="2450" spc="-120" i="1">
                <a:latin typeface="Cambria"/>
                <a:cs typeface="Cambria"/>
              </a:rPr>
              <a:t>li</a:t>
            </a:r>
            <a:r>
              <a:rPr dirty="0" sz="2450" spc="195" i="1">
                <a:latin typeface="Cambria"/>
                <a:cs typeface="Cambria"/>
              </a:rPr>
              <a:t> </a:t>
            </a:r>
            <a:r>
              <a:rPr dirty="0" sz="2450" spc="-85" i="1">
                <a:latin typeface="Cambria"/>
                <a:cs typeface="Cambria"/>
              </a:rPr>
              <a:t>x	</a:t>
            </a:r>
            <a:r>
              <a:rPr dirty="0" sz="2450" spc="-90">
                <a:latin typeface="Cambria"/>
                <a:cs typeface="Cambria"/>
              </a:rPr>
              <a:t>c‹is </a:t>
            </a:r>
            <a:r>
              <a:rPr dirty="0" sz="2450" spc="-55">
                <a:solidFill>
                  <a:srgbClr val="212121"/>
                </a:solidFill>
                <a:latin typeface="Cambria"/>
                <a:cs typeface="Cambria"/>
              </a:rPr>
              <a:t>li </a:t>
            </a:r>
            <a:r>
              <a:rPr dirty="0" sz="2450" spc="15">
                <a:latin typeface="Cambria"/>
                <a:cs typeface="Cambria"/>
              </a:rPr>
              <a:t>2z </a:t>
            </a:r>
            <a:r>
              <a:rPr dirty="0" sz="2450" spc="20">
                <a:latin typeface="Cambria"/>
                <a:cs typeface="Cambria"/>
              </a:rPr>
              <a:t>+ </a:t>
            </a:r>
            <a:r>
              <a:rPr dirty="0" sz="2450" spc="-114">
                <a:latin typeface="Cambria"/>
                <a:cs typeface="Cambria"/>
              </a:rPr>
              <a:t>sin </a:t>
            </a:r>
            <a:r>
              <a:rPr dirty="0" sz="2450" spc="10">
                <a:latin typeface="Cambria"/>
                <a:cs typeface="Cambria"/>
              </a:rPr>
              <a:t>liz </a:t>
            </a:r>
            <a:r>
              <a:rPr dirty="0" sz="2450" spc="-70">
                <a:latin typeface="Cambria"/>
                <a:cs typeface="Cambria"/>
              </a:rPr>
              <a:t>sin </a:t>
            </a:r>
            <a:r>
              <a:rPr dirty="0" sz="2450" spc="-114">
                <a:latin typeface="Cambria"/>
                <a:cs typeface="Cambria"/>
              </a:rPr>
              <a:t>h</a:t>
            </a:r>
            <a:r>
              <a:rPr dirty="0" sz="2450" spc="-260">
                <a:latin typeface="Cambria"/>
                <a:cs typeface="Cambria"/>
              </a:rPr>
              <a:t> </a:t>
            </a:r>
            <a:r>
              <a:rPr dirty="0" sz="2450" spc="50">
                <a:latin typeface="Cambria"/>
                <a:cs typeface="Cambria"/>
              </a:rPr>
              <a:t>2z</a:t>
            </a:r>
            <a:endParaRPr sz="2450">
              <a:latin typeface="Cambria"/>
              <a:cs typeface="Cambria"/>
            </a:endParaRPr>
          </a:p>
          <a:p>
            <a:pPr marL="2087880">
              <a:lnSpc>
                <a:spcPct val="100000"/>
              </a:lnSpc>
              <a:spcBef>
                <a:spcPts val="335"/>
              </a:spcBef>
              <a:tabLst>
                <a:tab pos="4709160" algn="l"/>
              </a:tabLst>
            </a:pPr>
            <a:r>
              <a:rPr dirty="0" sz="2450" spc="10" i="1">
                <a:latin typeface="Cambria"/>
                <a:cs typeface="Cambria"/>
              </a:rPr>
              <a:t>-- </a:t>
            </a:r>
            <a:r>
              <a:rPr dirty="0" sz="2450" spc="-50" i="1">
                <a:latin typeface="Cambria"/>
                <a:cs typeface="Cambria"/>
              </a:rPr>
              <a:t>cos </a:t>
            </a:r>
            <a:r>
              <a:rPr dirty="0" sz="2450" spc="-185" i="1">
                <a:solidFill>
                  <a:srgbClr val="111111"/>
                </a:solidFill>
                <a:latin typeface="Cambria"/>
                <a:cs typeface="Cambria"/>
              </a:rPr>
              <a:t>h.x  </a:t>
            </a:r>
            <a:r>
              <a:rPr dirty="0" sz="2450" spc="15">
                <a:latin typeface="Cambria"/>
                <a:cs typeface="Cambria"/>
              </a:rPr>
              <a:t>(2 </a:t>
            </a:r>
            <a:r>
              <a:rPr dirty="0" sz="2450" spc="-65">
                <a:latin typeface="Cambria"/>
                <a:cs typeface="Cambria"/>
              </a:rPr>
              <a:t>cos</a:t>
            </a:r>
            <a:r>
              <a:rPr dirty="0" sz="2450" spc="-100">
                <a:latin typeface="Cambria"/>
                <a:cs typeface="Cambria"/>
              </a:rPr>
              <a:t> </a:t>
            </a:r>
            <a:r>
              <a:rPr dirty="0" sz="2450" spc="-40">
                <a:latin typeface="Cambria"/>
                <a:cs typeface="Cambria"/>
              </a:rPr>
              <a:t>fi"</a:t>
            </a:r>
            <a:r>
              <a:rPr dirty="0" sz="2450" spc="110">
                <a:latin typeface="Cambria"/>
                <a:cs typeface="Cambria"/>
              </a:rPr>
              <a:t> </a:t>
            </a:r>
            <a:r>
              <a:rPr dirty="0" sz="2450" spc="30">
                <a:latin typeface="Cambria"/>
                <a:cs typeface="Cambria"/>
              </a:rPr>
              <a:t>x	</a:t>
            </a:r>
            <a:r>
              <a:rPr dirty="0" sz="2450" spc="-969">
                <a:solidFill>
                  <a:srgbClr val="313131"/>
                </a:solidFill>
                <a:latin typeface="Cambria"/>
                <a:cs typeface="Cambria"/>
              </a:rPr>
              <a:t>—</a:t>
            </a:r>
            <a:r>
              <a:rPr dirty="0" sz="2450" spc="235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dirty="0" sz="2450" spc="-55">
                <a:latin typeface="Cambria"/>
                <a:cs typeface="Cambria"/>
              </a:rPr>
              <a:t>1) </a:t>
            </a:r>
            <a:r>
              <a:rPr dirty="0" sz="2450" spc="-60">
                <a:solidFill>
                  <a:srgbClr val="1F1F1F"/>
                </a:solidFill>
                <a:latin typeface="Cambria"/>
                <a:cs typeface="Cambria"/>
              </a:rPr>
              <a:t>+ </a:t>
            </a:r>
            <a:r>
              <a:rPr dirty="0" sz="2450" spc="-70">
                <a:latin typeface="Cambria"/>
                <a:cs typeface="Cambria"/>
              </a:rPr>
              <a:t>sin </a:t>
            </a:r>
            <a:r>
              <a:rPr dirty="0" sz="2450" spc="30" i="1">
                <a:latin typeface="Cambria"/>
                <a:cs typeface="Cambria"/>
              </a:rPr>
              <a:t>hx </a:t>
            </a:r>
            <a:r>
              <a:rPr dirty="0" sz="2450" spc="-280" i="1">
                <a:solidFill>
                  <a:srgbClr val="464646"/>
                </a:solidFill>
                <a:latin typeface="Cambria"/>
                <a:cs typeface="Cambria"/>
              </a:rPr>
              <a:t>( </a:t>
            </a:r>
            <a:r>
              <a:rPr dirty="0" sz="2450" spc="-75">
                <a:solidFill>
                  <a:srgbClr val="1A1A1A"/>
                </a:solidFill>
                <a:latin typeface="Cambria"/>
                <a:cs typeface="Cambria"/>
              </a:rPr>
              <a:t>2 </a:t>
            </a:r>
            <a:r>
              <a:rPr dirty="0" sz="2450" spc="-40" i="1">
                <a:latin typeface="Cambria"/>
                <a:cs typeface="Cambria"/>
              </a:rPr>
              <a:t>sin </a:t>
            </a:r>
            <a:r>
              <a:rPr dirty="0" sz="2450" spc="140" i="1">
                <a:latin typeface="Cambria"/>
                <a:cs typeface="Cambria"/>
              </a:rPr>
              <a:t>h </a:t>
            </a:r>
            <a:r>
              <a:rPr dirty="0" sz="2450" spc="-15" i="1">
                <a:solidFill>
                  <a:srgbClr val="646464"/>
                </a:solidFill>
                <a:latin typeface="Cambria"/>
                <a:cs typeface="Cambria"/>
              </a:rPr>
              <a:t>x </a:t>
            </a:r>
            <a:r>
              <a:rPr dirty="0" sz="2450" spc="-50" i="1">
                <a:latin typeface="Cambria"/>
                <a:cs typeface="Cambria"/>
              </a:rPr>
              <a:t>cos </a:t>
            </a:r>
            <a:r>
              <a:rPr dirty="0" sz="2450" spc="30" i="1">
                <a:solidFill>
                  <a:srgbClr val="383838"/>
                </a:solidFill>
                <a:latin typeface="Cambria"/>
                <a:cs typeface="Cambria"/>
              </a:rPr>
              <a:t>hx</a:t>
            </a:r>
            <a:r>
              <a:rPr dirty="0" sz="2450" spc="20" i="1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dirty="0" sz="2450" spc="15">
                <a:solidFill>
                  <a:srgbClr val="363636"/>
                </a:solidFill>
                <a:latin typeface="Cambria"/>
                <a:cs typeface="Cambria"/>
              </a:rPr>
              <a:t>)</a:t>
            </a:r>
            <a:endParaRPr sz="2450">
              <a:latin typeface="Cambria"/>
              <a:cs typeface="Cambria"/>
            </a:endParaRPr>
          </a:p>
          <a:p>
            <a:pPr marL="2072005">
              <a:lnSpc>
                <a:spcPct val="100000"/>
              </a:lnSpc>
              <a:spcBef>
                <a:spcPts val="475"/>
              </a:spcBef>
              <a:tabLst>
                <a:tab pos="3717925" algn="l"/>
                <a:tab pos="6161405" algn="l"/>
              </a:tabLst>
            </a:pPr>
            <a:r>
              <a:rPr dirty="0" sz="2450" spc="-900">
                <a:solidFill>
                  <a:srgbClr val="131313"/>
                </a:solidFill>
                <a:latin typeface="Cambria"/>
                <a:cs typeface="Cambria"/>
              </a:rPr>
              <a:t>—</a:t>
            </a:r>
            <a:r>
              <a:rPr dirty="0" sz="2450" spc="295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dirty="0" sz="2450" spc="-170">
                <a:solidFill>
                  <a:srgbClr val="080808"/>
                </a:solidFill>
                <a:latin typeface="Cambria"/>
                <a:cs typeface="Cambria"/>
              </a:rPr>
              <a:t>2  </a:t>
            </a:r>
            <a:r>
              <a:rPr dirty="0" sz="2450" spc="-229">
                <a:latin typeface="Cambria"/>
                <a:cs typeface="Cambria"/>
              </a:rPr>
              <a:t>kris</a:t>
            </a:r>
            <a:r>
              <a:rPr dirty="0" sz="2450" spc="-275">
                <a:latin typeface="Cambria"/>
                <a:cs typeface="Cambria"/>
              </a:rPr>
              <a:t> </a:t>
            </a:r>
            <a:r>
              <a:rPr dirty="0" sz="2450" spc="95">
                <a:latin typeface="Cambria"/>
                <a:cs typeface="Cambria"/>
              </a:rPr>
              <a:t>#’</a:t>
            </a:r>
            <a:r>
              <a:rPr dirty="0" sz="2450" spc="25">
                <a:latin typeface="Cambria"/>
                <a:cs typeface="Cambria"/>
              </a:rPr>
              <a:t> </a:t>
            </a:r>
            <a:r>
              <a:rPr dirty="0" sz="2450" spc="105">
                <a:solidFill>
                  <a:srgbClr val="1C1C1C"/>
                </a:solidFill>
                <a:latin typeface="Cambria"/>
                <a:cs typeface="Cambria"/>
              </a:rPr>
              <a:t>z	</a:t>
            </a:r>
            <a:r>
              <a:rPr dirty="0" sz="2450" spc="-969">
                <a:latin typeface="Cambria"/>
                <a:cs typeface="Cambria"/>
              </a:rPr>
              <a:t>—</a:t>
            </a:r>
            <a:r>
              <a:rPr dirty="0" sz="2450" spc="260">
                <a:latin typeface="Cambria"/>
                <a:cs typeface="Cambria"/>
              </a:rPr>
              <a:t> </a:t>
            </a:r>
            <a:r>
              <a:rPr dirty="0" sz="2450" spc="-100">
                <a:latin typeface="Cambria"/>
                <a:cs typeface="Cambria"/>
              </a:rPr>
              <a:t>cos </a:t>
            </a:r>
            <a:r>
              <a:rPr dirty="0" sz="2450" spc="-60">
                <a:latin typeface="Cambria"/>
                <a:cs typeface="Cambria"/>
              </a:rPr>
              <a:t>úx </a:t>
            </a:r>
            <a:r>
              <a:rPr dirty="0" sz="2450" spc="-60">
                <a:solidFill>
                  <a:srgbClr val="131313"/>
                </a:solidFill>
                <a:latin typeface="Cambria"/>
                <a:cs typeface="Cambria"/>
              </a:rPr>
              <a:t>+  </a:t>
            </a:r>
            <a:r>
              <a:rPr dirty="0" sz="2450" spc="20">
                <a:latin typeface="Cambria"/>
                <a:cs typeface="Cambria"/>
              </a:rPr>
              <a:t>2</a:t>
            </a:r>
            <a:r>
              <a:rPr dirty="0" sz="2450" spc="5">
                <a:latin typeface="Cambria"/>
                <a:cs typeface="Cambria"/>
              </a:rPr>
              <a:t> </a:t>
            </a:r>
            <a:r>
              <a:rPr dirty="0" sz="2450" spc="-90">
                <a:latin typeface="Cambria"/>
                <a:cs typeface="Cambria"/>
              </a:rPr>
              <a:t>sin</a:t>
            </a:r>
            <a:r>
              <a:rPr dirty="0" sz="2450" spc="55">
                <a:latin typeface="Cambria"/>
                <a:cs typeface="Cambria"/>
              </a:rPr>
              <a:t> </a:t>
            </a:r>
            <a:r>
              <a:rPr dirty="0" sz="2450" spc="-60">
                <a:latin typeface="Cambria"/>
                <a:cs typeface="Cambria"/>
              </a:rPr>
              <a:t>fi'	</a:t>
            </a:r>
            <a:r>
              <a:rPr dirty="0" sz="2450" spc="-95">
                <a:solidFill>
                  <a:srgbClr val="111111"/>
                </a:solidFill>
                <a:latin typeface="Cambria"/>
                <a:cs typeface="Cambria"/>
              </a:rPr>
              <a:t>z </a:t>
            </a:r>
            <a:r>
              <a:rPr dirty="0" sz="2450" spc="-45">
                <a:latin typeface="Cambria"/>
                <a:cs typeface="Cambria"/>
              </a:rPr>
              <a:t>cos</a:t>
            </a:r>
            <a:r>
              <a:rPr dirty="0" sz="2450" spc="-200">
                <a:latin typeface="Cambria"/>
                <a:cs typeface="Cambria"/>
              </a:rPr>
              <a:t> </a:t>
            </a:r>
            <a:r>
              <a:rPr dirty="0" sz="2450" spc="25" i="1">
                <a:latin typeface="Cambria"/>
                <a:cs typeface="Cambria"/>
              </a:rPr>
              <a:t>hz</a:t>
            </a:r>
            <a:endParaRPr sz="2450">
              <a:latin typeface="Cambria"/>
              <a:cs typeface="Cambria"/>
            </a:endParaRPr>
          </a:p>
          <a:p>
            <a:pPr marL="2040255">
              <a:lnSpc>
                <a:spcPct val="100000"/>
              </a:lnSpc>
              <a:spcBef>
                <a:spcPts val="334"/>
              </a:spcBef>
              <a:tabLst>
                <a:tab pos="3665854" algn="l"/>
                <a:tab pos="4870450" algn="l"/>
                <a:tab pos="6673215" algn="l"/>
              </a:tabLst>
            </a:pPr>
            <a:r>
              <a:rPr dirty="0" sz="2450" spc="35">
                <a:solidFill>
                  <a:srgbClr val="181818"/>
                </a:solidFill>
                <a:latin typeface="Cambria"/>
                <a:cs typeface="Cambria"/>
              </a:rPr>
              <a:t>=  </a:t>
            </a:r>
            <a:r>
              <a:rPr dirty="0" sz="2450" spc="-170">
                <a:latin typeface="Cambria"/>
                <a:cs typeface="Cambria"/>
              </a:rPr>
              <a:t>2 </a:t>
            </a:r>
            <a:r>
              <a:rPr dirty="0" sz="2450" spc="-105" i="1">
                <a:latin typeface="Cambria"/>
                <a:cs typeface="Cambria"/>
              </a:rPr>
              <a:t>cu </a:t>
            </a:r>
            <a:r>
              <a:rPr dirty="0" sz="2450" spc="-195" i="1">
                <a:latin typeface="Cambria"/>
                <a:cs typeface="Cambria"/>
              </a:rPr>
              <a:t>s</a:t>
            </a:r>
            <a:r>
              <a:rPr dirty="0" sz="2450" spc="-270" i="1">
                <a:latin typeface="Cambria"/>
                <a:cs typeface="Cambria"/>
              </a:rPr>
              <a:t> </a:t>
            </a:r>
            <a:r>
              <a:rPr dirty="0" sz="2450" spc="40" i="1">
                <a:latin typeface="Cambria"/>
                <a:cs typeface="Cambria"/>
              </a:rPr>
              <a:t>h’</a:t>
            </a:r>
            <a:r>
              <a:rPr dirty="0" sz="2450" spc="340" i="1">
                <a:latin typeface="Cambria"/>
                <a:cs typeface="Cambria"/>
              </a:rPr>
              <a:t> </a:t>
            </a:r>
            <a:r>
              <a:rPr dirty="0" sz="2450" spc="-85" i="1">
                <a:latin typeface="Cambria"/>
                <a:cs typeface="Cambria"/>
              </a:rPr>
              <a:t>x	</a:t>
            </a:r>
            <a:r>
              <a:rPr dirty="0" sz="2450" spc="-994" i="1">
                <a:solidFill>
                  <a:srgbClr val="212121"/>
                </a:solidFill>
                <a:latin typeface="Cambria"/>
                <a:cs typeface="Cambria"/>
              </a:rPr>
              <a:t>—</a:t>
            </a:r>
            <a:r>
              <a:rPr dirty="0" sz="2450" spc="229" i="1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50" spc="-50" i="1">
                <a:latin typeface="Cambria"/>
                <a:cs typeface="Cambria"/>
              </a:rPr>
              <a:t>cos</a:t>
            </a:r>
            <a:r>
              <a:rPr dirty="0" sz="2450" i="1">
                <a:latin typeface="Cambria"/>
                <a:cs typeface="Cambria"/>
              </a:rPr>
              <a:t> </a:t>
            </a:r>
            <a:r>
              <a:rPr dirty="0" sz="2450" spc="30" i="1">
                <a:latin typeface="Cambria"/>
                <a:cs typeface="Cambria"/>
              </a:rPr>
              <a:t>hx	</a:t>
            </a:r>
            <a:r>
              <a:rPr dirty="0" sz="2450" spc="35" i="1">
                <a:solidFill>
                  <a:srgbClr val="0A0A0A"/>
                </a:solidFill>
                <a:latin typeface="Cambria"/>
                <a:cs typeface="Cambria"/>
              </a:rPr>
              <a:t>+  </a:t>
            </a:r>
            <a:r>
              <a:rPr dirty="0" sz="2450" spc="-75">
                <a:solidFill>
                  <a:srgbClr val="0F0F0F"/>
                </a:solidFill>
                <a:latin typeface="Cambria"/>
                <a:cs typeface="Cambria"/>
              </a:rPr>
              <a:t>2 </a:t>
            </a:r>
            <a:r>
              <a:rPr dirty="0" sz="2450" spc="-40">
                <a:latin typeface="Cambria"/>
                <a:cs typeface="Cambria"/>
              </a:rPr>
              <a:t>(cos</a:t>
            </a:r>
            <a:r>
              <a:rPr dirty="0" sz="2450" spc="-215">
                <a:latin typeface="Cambria"/>
                <a:cs typeface="Cambria"/>
              </a:rPr>
              <a:t> </a:t>
            </a:r>
            <a:r>
              <a:rPr dirty="0" sz="2450" spc="-15">
                <a:latin typeface="Cambria"/>
                <a:cs typeface="Cambria"/>
              </a:rPr>
              <a:t>fi"</a:t>
            </a:r>
            <a:r>
              <a:rPr dirty="0" sz="2450" spc="380">
                <a:latin typeface="Cambria"/>
                <a:cs typeface="Cambria"/>
              </a:rPr>
              <a:t> </a:t>
            </a:r>
            <a:r>
              <a:rPr dirty="0" sz="2450" spc="-65">
                <a:solidFill>
                  <a:srgbClr val="0A0A0A"/>
                </a:solidFill>
                <a:latin typeface="Cambria"/>
                <a:cs typeface="Cambria"/>
              </a:rPr>
              <a:t>r	</a:t>
            </a:r>
            <a:r>
              <a:rPr dirty="0" sz="2450" spc="-900">
                <a:solidFill>
                  <a:srgbClr val="2D2D2D"/>
                </a:solidFill>
                <a:latin typeface="Cambria"/>
                <a:cs typeface="Cambria"/>
              </a:rPr>
              <a:t>—</a:t>
            </a:r>
            <a:r>
              <a:rPr dirty="0" sz="2450" spc="225">
                <a:solidFill>
                  <a:srgbClr val="2D2D2D"/>
                </a:solidFill>
                <a:latin typeface="Cambria"/>
                <a:cs typeface="Cambria"/>
              </a:rPr>
              <a:t> </a:t>
            </a:r>
            <a:r>
              <a:rPr dirty="0" sz="2450" spc="-390">
                <a:latin typeface="Cambria"/>
                <a:cs typeface="Cambria"/>
              </a:rPr>
              <a:t>1 </a:t>
            </a:r>
            <a:r>
              <a:rPr dirty="0" sz="2450" spc="15">
                <a:solidFill>
                  <a:srgbClr val="151515"/>
                </a:solidFill>
                <a:latin typeface="Cambria"/>
                <a:cs typeface="Cambria"/>
              </a:rPr>
              <a:t>) </a:t>
            </a:r>
            <a:r>
              <a:rPr dirty="0" sz="2450" spc="-45">
                <a:solidFill>
                  <a:srgbClr val="333333"/>
                </a:solidFill>
                <a:latin typeface="Cambria"/>
                <a:cs typeface="Cambria"/>
              </a:rPr>
              <a:t>cos</a:t>
            </a:r>
            <a:r>
              <a:rPr dirty="0" sz="2450" spc="-270">
                <a:solidFill>
                  <a:srgbClr val="333333"/>
                </a:solidFill>
                <a:latin typeface="Cambria"/>
                <a:cs typeface="Cambria"/>
              </a:rPr>
              <a:t> </a:t>
            </a:r>
            <a:r>
              <a:rPr dirty="0" sz="2450" spc="30">
                <a:solidFill>
                  <a:srgbClr val="0A0A0A"/>
                </a:solidFill>
                <a:latin typeface="Cambria"/>
                <a:cs typeface="Cambria"/>
              </a:rPr>
              <a:t>liz</a:t>
            </a:r>
            <a:endParaRPr sz="2450">
              <a:latin typeface="Cambria"/>
              <a:cs typeface="Cambria"/>
            </a:endParaRPr>
          </a:p>
          <a:p>
            <a:pPr marL="2066925">
              <a:lnSpc>
                <a:spcPct val="100000"/>
              </a:lnSpc>
              <a:spcBef>
                <a:spcPts val="400"/>
              </a:spcBef>
              <a:tabLst>
                <a:tab pos="2376170" algn="l"/>
                <a:tab pos="4863465" algn="l"/>
                <a:tab pos="5154295" algn="l"/>
                <a:tab pos="6220460" algn="l"/>
              </a:tabLst>
            </a:pPr>
            <a:r>
              <a:rPr dirty="0" sz="2450" spc="60">
                <a:solidFill>
                  <a:srgbClr val="777777"/>
                </a:solidFill>
                <a:latin typeface="Cambria"/>
                <a:cs typeface="Cambria"/>
              </a:rPr>
              <a:t>=	</a:t>
            </a:r>
            <a:r>
              <a:rPr dirty="0" sz="2450" spc="-170">
                <a:latin typeface="Cambria"/>
                <a:cs typeface="Cambria"/>
              </a:rPr>
              <a:t>2 </a:t>
            </a:r>
            <a:r>
              <a:rPr dirty="0" sz="2450" spc="-90">
                <a:latin typeface="Cambria"/>
                <a:cs typeface="Cambria"/>
              </a:rPr>
              <a:t>cus </a:t>
            </a:r>
            <a:r>
              <a:rPr dirty="0" sz="2450" spc="20">
                <a:latin typeface="Cambria"/>
                <a:cs typeface="Cambria"/>
              </a:rPr>
              <a:t>lt' </a:t>
            </a:r>
            <a:r>
              <a:rPr dirty="0" sz="2450" spc="40">
                <a:solidFill>
                  <a:srgbClr val="858585"/>
                </a:solidFill>
                <a:latin typeface="Cambria"/>
                <a:cs typeface="Cambria"/>
              </a:rPr>
              <a:t>z</a:t>
            </a:r>
            <a:r>
              <a:rPr dirty="0" sz="2450" spc="445">
                <a:solidFill>
                  <a:srgbClr val="858585"/>
                </a:solidFill>
                <a:latin typeface="Cambria"/>
                <a:cs typeface="Cambria"/>
              </a:rPr>
              <a:t> </a:t>
            </a:r>
            <a:r>
              <a:rPr dirty="0" sz="2450" spc="-969">
                <a:solidFill>
                  <a:srgbClr val="707070"/>
                </a:solidFill>
                <a:latin typeface="Cambria"/>
                <a:cs typeface="Cambria"/>
              </a:rPr>
              <a:t>—</a:t>
            </a:r>
            <a:r>
              <a:rPr dirty="0" sz="2450" spc="125">
                <a:solidFill>
                  <a:srgbClr val="707070"/>
                </a:solidFill>
                <a:latin typeface="Cambria"/>
                <a:cs typeface="Cambria"/>
              </a:rPr>
              <a:t> </a:t>
            </a:r>
            <a:r>
              <a:rPr dirty="0" sz="2450" spc="-65">
                <a:latin typeface="Cambria"/>
                <a:cs typeface="Cambria"/>
              </a:rPr>
              <a:t>cos</a:t>
            </a:r>
            <a:r>
              <a:rPr dirty="0" sz="2450" spc="-20">
                <a:latin typeface="Cambria"/>
                <a:cs typeface="Cambria"/>
              </a:rPr>
              <a:t> </a:t>
            </a:r>
            <a:r>
              <a:rPr dirty="0" sz="2450" spc="-75">
                <a:solidFill>
                  <a:srgbClr val="232323"/>
                </a:solidFill>
                <a:latin typeface="Cambria"/>
                <a:cs typeface="Cambria"/>
              </a:rPr>
              <a:t>dx	</a:t>
            </a:r>
            <a:r>
              <a:rPr dirty="0" sz="2450" spc="-75">
                <a:latin typeface="Cambria"/>
                <a:cs typeface="Cambria"/>
              </a:rPr>
              <a:t>+	2</a:t>
            </a:r>
            <a:r>
              <a:rPr dirty="0" sz="2450" spc="-195">
                <a:latin typeface="Cambria"/>
                <a:cs typeface="Cambria"/>
              </a:rPr>
              <a:t> </a:t>
            </a:r>
            <a:r>
              <a:rPr dirty="0" sz="2450" spc="-45">
                <a:solidFill>
                  <a:srgbClr val="414141"/>
                </a:solidFill>
                <a:latin typeface="Cambria"/>
                <a:cs typeface="Cambria"/>
              </a:rPr>
              <a:t>cos</a:t>
            </a:r>
            <a:r>
              <a:rPr dirty="0" sz="2450" spc="-40">
                <a:solidFill>
                  <a:srgbClr val="414141"/>
                </a:solidFill>
                <a:latin typeface="Cambria"/>
                <a:cs typeface="Cambria"/>
              </a:rPr>
              <a:t> </a:t>
            </a:r>
            <a:r>
              <a:rPr dirty="0" sz="2450" spc="-35">
                <a:solidFill>
                  <a:srgbClr val="111111"/>
                </a:solidFill>
                <a:latin typeface="Cambria"/>
                <a:cs typeface="Cambria"/>
              </a:rPr>
              <a:t>h'	</a:t>
            </a:r>
            <a:r>
              <a:rPr dirty="0" sz="2450" spc="-500" i="1">
                <a:solidFill>
                  <a:srgbClr val="111111"/>
                </a:solidFill>
                <a:latin typeface="Cambria"/>
                <a:cs typeface="Cambria"/>
              </a:rPr>
              <a:t>K </a:t>
            </a:r>
            <a:r>
              <a:rPr dirty="0" sz="2450" spc="-925" i="1">
                <a:solidFill>
                  <a:srgbClr val="383838"/>
                </a:solidFill>
                <a:latin typeface="Cambria"/>
                <a:cs typeface="Cambria"/>
              </a:rPr>
              <a:t>—</a:t>
            </a:r>
            <a:r>
              <a:rPr dirty="0" sz="2450" spc="240" i="1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dirty="0" sz="2450" spc="-75">
                <a:solidFill>
                  <a:srgbClr val="181818"/>
                </a:solidFill>
                <a:latin typeface="Cambria"/>
                <a:cs typeface="Cambria"/>
              </a:rPr>
              <a:t>2 </a:t>
            </a:r>
            <a:r>
              <a:rPr dirty="0" sz="2450" spc="-145">
                <a:latin typeface="Cambria"/>
                <a:cs typeface="Cambria"/>
              </a:rPr>
              <a:t>Cos</a:t>
            </a:r>
            <a:r>
              <a:rPr dirty="0" sz="2450" spc="-85">
                <a:latin typeface="Cambria"/>
                <a:cs typeface="Cambria"/>
              </a:rPr>
              <a:t> </a:t>
            </a:r>
            <a:r>
              <a:rPr dirty="0" sz="2450" spc="-140">
                <a:latin typeface="Cambria"/>
                <a:cs typeface="Cambria"/>
              </a:rPr>
              <a:t>hx</a:t>
            </a:r>
            <a:endParaRPr sz="2450">
              <a:latin typeface="Cambria"/>
              <a:cs typeface="Cambria"/>
            </a:endParaRPr>
          </a:p>
          <a:p>
            <a:pPr marL="2066925">
              <a:lnSpc>
                <a:spcPct val="100000"/>
              </a:lnSpc>
              <a:spcBef>
                <a:spcPts val="405"/>
              </a:spcBef>
              <a:tabLst>
                <a:tab pos="2374900" algn="l"/>
                <a:tab pos="3594100" algn="l"/>
              </a:tabLst>
            </a:pPr>
            <a:r>
              <a:rPr dirty="0" sz="2450" spc="-145">
                <a:solidFill>
                  <a:srgbClr val="4F4F4F"/>
                </a:solidFill>
                <a:latin typeface="Cambria"/>
                <a:cs typeface="Cambria"/>
              </a:rPr>
              <a:t>=	</a:t>
            </a:r>
            <a:r>
              <a:rPr dirty="0" sz="2450" spc="-415">
                <a:latin typeface="Cambria"/>
                <a:cs typeface="Cambria"/>
              </a:rPr>
              <a:t>4    </a:t>
            </a:r>
            <a:r>
              <a:rPr dirty="0" sz="2450" spc="-340">
                <a:latin typeface="Cambria"/>
                <a:cs typeface="Cambria"/>
              </a:rPr>
              <a:t> </a:t>
            </a:r>
            <a:r>
              <a:rPr dirty="0" sz="2450" spc="-65">
                <a:latin typeface="Cambria"/>
                <a:cs typeface="Cambria"/>
              </a:rPr>
              <a:t>cos</a:t>
            </a:r>
            <a:r>
              <a:rPr dirty="0" sz="2450" spc="-60">
                <a:latin typeface="Cambria"/>
                <a:cs typeface="Cambria"/>
              </a:rPr>
              <a:t> </a:t>
            </a:r>
            <a:r>
              <a:rPr dirty="0" sz="2450" spc="-60" i="1">
                <a:latin typeface="Cambria"/>
                <a:cs typeface="Cambria"/>
              </a:rPr>
              <a:t>h’x	</a:t>
            </a:r>
            <a:r>
              <a:rPr dirty="0" sz="2450" spc="-1045">
                <a:solidFill>
                  <a:srgbClr val="6D6D6D"/>
                </a:solidFill>
                <a:latin typeface="Cambria"/>
                <a:cs typeface="Cambria"/>
              </a:rPr>
              <a:t>—</a:t>
            </a:r>
            <a:r>
              <a:rPr dirty="0" sz="2450" spc="145">
                <a:solidFill>
                  <a:srgbClr val="6D6D6D"/>
                </a:solidFill>
                <a:latin typeface="Cambria"/>
                <a:cs typeface="Cambria"/>
              </a:rPr>
              <a:t> </a:t>
            </a:r>
            <a:r>
              <a:rPr dirty="0" sz="2450" spc="-45">
                <a:latin typeface="Cambria"/>
                <a:cs typeface="Cambria"/>
              </a:rPr>
              <a:t>3 </a:t>
            </a:r>
            <a:r>
              <a:rPr dirty="0" sz="2450" spc="-175">
                <a:latin typeface="Cambria"/>
                <a:cs typeface="Cambria"/>
              </a:rPr>
              <a:t>cox</a:t>
            </a:r>
            <a:r>
              <a:rPr dirty="0" sz="2450" spc="65">
                <a:latin typeface="Cambria"/>
                <a:cs typeface="Cambria"/>
              </a:rPr>
              <a:t> </a:t>
            </a:r>
            <a:r>
              <a:rPr dirty="0" sz="2450" spc="30">
                <a:latin typeface="Cambria"/>
                <a:cs typeface="Cambria"/>
              </a:rPr>
              <a:t>liz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55318" y="7239493"/>
            <a:ext cx="18859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75">
                <a:latin typeface="Cambria"/>
                <a:cs typeface="Cambria"/>
              </a:rPr>
              <a:t>2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34436" y="6226324"/>
            <a:ext cx="2430145" cy="142367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1384300" algn="l"/>
              </a:tabLst>
            </a:pPr>
            <a:r>
              <a:rPr dirty="0" sz="2450" spc="-20">
                <a:latin typeface="Cambria"/>
                <a:cs typeface="Cambria"/>
              </a:rPr>
              <a:t>sin </a:t>
            </a:r>
            <a:r>
              <a:rPr dirty="0" sz="2450" spc="-30" i="1">
                <a:solidFill>
                  <a:srgbClr val="3F3F3F"/>
                </a:solidFill>
                <a:latin typeface="Cambria"/>
                <a:cs typeface="Cambria"/>
              </a:rPr>
              <a:t>h</a:t>
            </a:r>
            <a:r>
              <a:rPr dirty="0" sz="2450" spc="345" i="1">
                <a:solidFill>
                  <a:srgbClr val="3F3F3F"/>
                </a:solidFill>
                <a:latin typeface="Cambria"/>
                <a:cs typeface="Cambria"/>
              </a:rPr>
              <a:t> </a:t>
            </a:r>
            <a:r>
              <a:rPr dirty="0" sz="2450" spc="105" i="1">
                <a:solidFill>
                  <a:srgbClr val="282828"/>
                </a:solidFill>
                <a:latin typeface="Cambria"/>
                <a:cs typeface="Cambria"/>
              </a:rPr>
              <a:t>x</a:t>
            </a:r>
            <a:r>
              <a:rPr dirty="0" sz="2450" spc="400" i="1">
                <a:solidFill>
                  <a:srgbClr val="282828"/>
                </a:solidFill>
                <a:latin typeface="Cambria"/>
                <a:cs typeface="Cambria"/>
              </a:rPr>
              <a:t> </a:t>
            </a:r>
            <a:r>
              <a:rPr dirty="0" sz="2450" spc="-1685" i="1">
                <a:latin typeface="Cambria"/>
                <a:cs typeface="Cambria"/>
              </a:rPr>
              <a:t>——	</a:t>
            </a:r>
            <a:r>
              <a:rPr dirty="0" sz="2450" spc="-1465">
                <a:solidFill>
                  <a:srgbClr val="131313"/>
                </a:solidFill>
                <a:latin typeface="Cambria"/>
                <a:cs typeface="Cambria"/>
              </a:rPr>
              <a:t>—</a:t>
            </a:r>
            <a:r>
              <a:rPr dirty="0" sz="2450" spc="-25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dirty="0" sz="2450" spc="-10">
                <a:latin typeface="Cambria"/>
                <a:cs typeface="Cambria"/>
              </a:rPr>
              <a:t>ros</a:t>
            </a:r>
            <a:r>
              <a:rPr dirty="0" sz="2450" spc="-5">
                <a:latin typeface="Cambria"/>
                <a:cs typeface="Cambria"/>
              </a:rPr>
              <a:t> </a:t>
            </a:r>
            <a:r>
              <a:rPr dirty="0" sz="2450" spc="-170">
                <a:latin typeface="Cambria"/>
                <a:cs typeface="Cambria"/>
              </a:rPr>
              <a:t>/tz</a:t>
            </a:r>
            <a:endParaRPr sz="2450">
              <a:latin typeface="Cambria"/>
              <a:cs typeface="Cambria"/>
            </a:endParaRPr>
          </a:p>
          <a:p>
            <a:pPr marL="350520">
              <a:lnSpc>
                <a:spcPct val="100000"/>
              </a:lnSpc>
              <a:spcBef>
                <a:spcPts val="825"/>
              </a:spcBef>
              <a:tabLst>
                <a:tab pos="1084580" algn="l"/>
                <a:tab pos="1371600" algn="l"/>
              </a:tabLst>
            </a:pPr>
            <a:r>
              <a:rPr dirty="0" sz="2450" spc="-30" i="1">
                <a:latin typeface="Cambria"/>
                <a:cs typeface="Cambria"/>
              </a:rPr>
              <a:t>e</a:t>
            </a:r>
            <a:r>
              <a:rPr dirty="0" sz="2450" spc="-30">
                <a:solidFill>
                  <a:srgbClr val="2F2F2F"/>
                </a:solidFill>
                <a:latin typeface="Cambria"/>
                <a:cs typeface="Cambria"/>
              </a:rPr>
              <a:t>•	</a:t>
            </a:r>
            <a:r>
              <a:rPr dirty="0" sz="2450" spc="-185" i="1">
                <a:solidFill>
                  <a:srgbClr val="525252"/>
                </a:solidFill>
                <a:latin typeface="Cambria"/>
                <a:cs typeface="Cambria"/>
              </a:rPr>
              <a:t>e	</a:t>
            </a:r>
            <a:r>
              <a:rPr dirty="0" sz="2450" spc="-180" i="1">
                <a:latin typeface="Cambria"/>
                <a:cs typeface="Cambria"/>
              </a:rPr>
              <a:t>•</a:t>
            </a:r>
            <a:endParaRPr sz="2450">
              <a:latin typeface="Cambria"/>
              <a:cs typeface="Cambria"/>
            </a:endParaRPr>
          </a:p>
          <a:p>
            <a:pPr marL="856615">
              <a:lnSpc>
                <a:spcPct val="100000"/>
              </a:lnSpc>
              <a:spcBef>
                <a:spcPts val="545"/>
              </a:spcBef>
              <a:tabLst>
                <a:tab pos="2183130" algn="l"/>
              </a:tabLst>
            </a:pPr>
            <a:r>
              <a:rPr dirty="0" sz="2450" spc="-120" b="1" i="1">
                <a:latin typeface="Cambria"/>
                <a:cs typeface="Cambria"/>
              </a:rPr>
              <a:t>2	</a:t>
            </a:r>
            <a:r>
              <a:rPr dirty="0" baseline="1133" sz="3675" spc="-150">
                <a:latin typeface="Cambria"/>
                <a:cs typeface="Cambria"/>
              </a:rPr>
              <a:t>4</a:t>
            </a:r>
            <a:endParaRPr baseline="1133" sz="3675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40437" y="6805910"/>
            <a:ext cx="16446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30" i="1">
                <a:latin typeface="Cambria"/>
                <a:cs typeface="Cambria"/>
              </a:rPr>
              <a:t>e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20766" y="8593335"/>
            <a:ext cx="75501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825">
                <a:latin typeface="Cambria"/>
                <a:cs typeface="Cambria"/>
              </a:rPr>
              <a:t>—</a:t>
            </a:r>
            <a:r>
              <a:rPr dirty="0" sz="2450" spc="185">
                <a:latin typeface="Cambria"/>
                <a:cs typeface="Cambria"/>
              </a:rPr>
              <a:t> </a:t>
            </a:r>
            <a:r>
              <a:rPr dirty="0" sz="2450" spc="-100">
                <a:latin typeface="Cambria"/>
                <a:cs typeface="Cambria"/>
              </a:rPr>
              <a:t>1</a:t>
            </a:r>
            <a:r>
              <a:rPr dirty="0" sz="2450" spc="240">
                <a:latin typeface="Cambria"/>
                <a:cs typeface="Cambria"/>
              </a:rPr>
              <a:t> </a:t>
            </a:r>
            <a:r>
              <a:rPr dirty="0" sz="2450" spc="-100">
                <a:solidFill>
                  <a:srgbClr val="0F0F0F"/>
                </a:solidFill>
                <a:latin typeface="Cambria"/>
                <a:cs typeface="Cambria"/>
              </a:rPr>
              <a:t>=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54315" y="9929479"/>
            <a:ext cx="561340" cy="6407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410"/>
              </a:lnSpc>
              <a:spcBef>
                <a:spcPts val="114"/>
              </a:spcBef>
              <a:tabLst>
                <a:tab pos="381000" algn="l"/>
              </a:tabLst>
            </a:pPr>
            <a:r>
              <a:rPr dirty="0" sz="2450" spc="-520">
                <a:latin typeface="Consolas"/>
                <a:cs typeface="Consolas"/>
              </a:rPr>
              <a:t>r</a:t>
            </a:r>
            <a:r>
              <a:rPr dirty="0" sz="2450" spc="-520">
                <a:latin typeface="Consolas"/>
                <a:cs typeface="Consolas"/>
              </a:rPr>
              <a:t>	</a:t>
            </a:r>
            <a:r>
              <a:rPr dirty="0" sz="2450" spc="-35">
                <a:latin typeface="Consolas"/>
                <a:cs typeface="Consolas"/>
              </a:rPr>
              <a:t>3</a:t>
            </a:r>
            <a:endParaRPr sz="2450">
              <a:latin typeface="Consolas"/>
              <a:cs typeface="Consolas"/>
            </a:endParaRPr>
          </a:p>
          <a:p>
            <a:pPr marL="271145">
              <a:lnSpc>
                <a:spcPts val="2410"/>
              </a:lnSpc>
            </a:pPr>
            <a:r>
              <a:rPr dirty="0" sz="2450" spc="-290">
                <a:latin typeface="Consolas"/>
                <a:cs typeface="Consolas"/>
              </a:rPr>
              <a:t>4</a:t>
            </a:r>
            <a:endParaRPr sz="2450">
              <a:latin typeface="Consolas"/>
              <a:cs typeface="Consola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85022" y="9133102"/>
            <a:ext cx="18542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100">
                <a:solidFill>
                  <a:srgbClr val="2B2B2B"/>
                </a:solidFill>
                <a:latin typeface="Cambria"/>
                <a:cs typeface="Cambria"/>
              </a:rPr>
              <a:t>1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97343" y="9352843"/>
            <a:ext cx="109093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0200" algn="l"/>
              </a:tabLst>
            </a:pPr>
            <a:r>
              <a:rPr dirty="0" sz="2750" spc="-120">
                <a:latin typeface="Cambria"/>
                <a:cs typeface="Cambria"/>
              </a:rPr>
              <a:t>=	</a:t>
            </a:r>
            <a:r>
              <a:rPr dirty="0" sz="2750" spc="-75">
                <a:latin typeface="Cambria"/>
                <a:cs typeface="Cambria"/>
              </a:rPr>
              <a:t>1 +</a:t>
            </a:r>
            <a:r>
              <a:rPr dirty="0" sz="2750" spc="260">
                <a:latin typeface="Cambria"/>
                <a:cs typeface="Cambria"/>
              </a:rPr>
              <a:t> </a:t>
            </a:r>
            <a:r>
              <a:rPr dirty="0" sz="2750" spc="-30">
                <a:latin typeface="Cambria"/>
                <a:cs typeface="Cambria"/>
              </a:rPr>
              <a:t>4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25014" y="8174716"/>
            <a:ext cx="1430020" cy="104140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940"/>
              </a:spcBef>
              <a:tabLst>
                <a:tab pos="1209675" algn="l"/>
              </a:tabLst>
            </a:pPr>
            <a:r>
              <a:rPr dirty="0" sz="2900" spc="-225">
                <a:latin typeface="Courier New"/>
                <a:cs typeface="Courier New"/>
              </a:rPr>
              <a:t>1</a:t>
            </a:r>
            <a:r>
              <a:rPr dirty="0" sz="2900" spc="-875">
                <a:latin typeface="Courier New"/>
                <a:cs typeface="Courier New"/>
              </a:rPr>
              <a:t> </a:t>
            </a:r>
            <a:r>
              <a:rPr dirty="0" baseline="-45351" sz="3675" spc="75" i="1">
                <a:solidFill>
                  <a:srgbClr val="0C0C0C"/>
                </a:solidFill>
                <a:latin typeface="Cambria"/>
                <a:cs typeface="Cambria"/>
              </a:rPr>
              <a:t>e	</a:t>
            </a:r>
            <a:r>
              <a:rPr dirty="0" sz="2450" spc="-100">
                <a:latin typeface="Cambria"/>
                <a:cs typeface="Cambria"/>
              </a:rPr>
              <a:t>1</a:t>
            </a:r>
            <a:endParaRPr sz="2450">
              <a:latin typeface="Cambria"/>
              <a:cs typeface="Cambria"/>
            </a:endParaRPr>
          </a:p>
          <a:p>
            <a:pPr marL="748030">
              <a:lnSpc>
                <a:spcPct val="100000"/>
              </a:lnSpc>
              <a:spcBef>
                <a:spcPts val="735"/>
              </a:spcBef>
              <a:tabLst>
                <a:tab pos="1198245" algn="l"/>
              </a:tabLst>
            </a:pPr>
            <a:r>
              <a:rPr dirty="0" sz="2450" spc="-95" i="1">
                <a:latin typeface="Cambria"/>
                <a:cs typeface="Cambria"/>
              </a:rPr>
              <a:t>+	</a:t>
            </a:r>
            <a:r>
              <a:rPr dirty="0" sz="2450" spc="60">
                <a:latin typeface="Cambria"/>
                <a:cs typeface="Cambria"/>
              </a:rPr>
              <a:t>4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87909" y="12607666"/>
            <a:ext cx="1614805" cy="75120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370"/>
              </a:spcBef>
              <a:tabLst>
                <a:tab pos="1345565" algn="l"/>
              </a:tabLst>
            </a:pPr>
            <a:r>
              <a:rPr dirty="0" sz="2150" spc="-45" i="1">
                <a:latin typeface="Cambria"/>
                <a:cs typeface="Cambria"/>
              </a:rPr>
              <a:t>d</a:t>
            </a:r>
            <a:r>
              <a:rPr dirty="0" sz="2150" spc="-45" i="1">
                <a:latin typeface="Cambria"/>
                <a:cs typeface="Cambria"/>
              </a:rPr>
              <a:t>	</a:t>
            </a:r>
            <a:r>
              <a:rPr dirty="0" baseline="1291" sz="3225" spc="120">
                <a:latin typeface="Cambria"/>
                <a:cs typeface="Cambria"/>
              </a:rPr>
              <a:t>d‹</a:t>
            </a:r>
            <a:endParaRPr baseline="1291" sz="3225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2150" spc="5" i="1">
                <a:latin typeface="Cambria"/>
                <a:cs typeface="Cambria"/>
              </a:rPr>
              <a:t>dx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75232" y="9920630"/>
            <a:ext cx="20256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35">
                <a:latin typeface="Cambria"/>
                <a:cs typeface="Cambria"/>
              </a:rPr>
              <a:t>5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59640" y="9836568"/>
            <a:ext cx="3201670" cy="213169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algn="ctr" marL="199390">
              <a:lnSpc>
                <a:spcPct val="100000"/>
              </a:lnSpc>
              <a:spcBef>
                <a:spcPts val="710"/>
              </a:spcBef>
            </a:pPr>
            <a:r>
              <a:rPr dirty="0" sz="2450" spc="-20">
                <a:latin typeface="Cambria"/>
                <a:cs typeface="Cambria"/>
              </a:rPr>
              <a:t>4</a:t>
            </a:r>
            <a:endParaRPr sz="2450">
              <a:latin typeface="Cambria"/>
              <a:cs typeface="Cambria"/>
            </a:endParaRPr>
          </a:p>
          <a:p>
            <a:pPr algn="ctr" marL="193040">
              <a:lnSpc>
                <a:spcPct val="100000"/>
              </a:lnSpc>
              <a:spcBef>
                <a:spcPts val="610"/>
              </a:spcBef>
            </a:pPr>
            <a:r>
              <a:rPr dirty="0" sz="2450" spc="-45">
                <a:latin typeface="Cambria"/>
                <a:cs typeface="Cambria"/>
              </a:rPr>
              <a:t>3</a:t>
            </a:r>
            <a:endParaRPr sz="24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567690" algn="l"/>
                <a:tab pos="1426210" algn="l"/>
                <a:tab pos="2106295" algn="l"/>
                <a:tab pos="2943225" algn="l"/>
              </a:tabLst>
            </a:pPr>
            <a:r>
              <a:rPr dirty="0" sz="2750" spc="30">
                <a:latin typeface="Times New Roman"/>
                <a:cs typeface="Times New Roman"/>
              </a:rPr>
              <a:t>e'</a:t>
            </a:r>
            <a:r>
              <a:rPr dirty="0" sz="2750" spc="40">
                <a:latin typeface="Times New Roman"/>
                <a:cs typeface="Times New Roman"/>
              </a:rPr>
              <a:t>•</a:t>
            </a:r>
            <a:r>
              <a:rPr dirty="0" sz="2750">
                <a:latin typeface="Times New Roman"/>
                <a:cs typeface="Times New Roman"/>
              </a:rPr>
              <a:t>	</a:t>
            </a:r>
            <a:r>
              <a:rPr dirty="0" sz="2750" spc="125">
                <a:latin typeface="Times New Roman"/>
                <a:cs typeface="Times New Roman"/>
              </a:rPr>
              <a:t>=</a:t>
            </a:r>
            <a:r>
              <a:rPr dirty="0" sz="2750">
                <a:latin typeface="Times New Roman"/>
                <a:cs typeface="Times New Roman"/>
              </a:rPr>
              <a:t>	</a:t>
            </a:r>
            <a:r>
              <a:rPr dirty="0" sz="2750" spc="135">
                <a:latin typeface="Times New Roman"/>
                <a:cs typeface="Times New Roman"/>
              </a:rPr>
              <a:t>=</a:t>
            </a:r>
            <a:r>
              <a:rPr dirty="0" sz="2750" spc="85">
                <a:latin typeface="Times New Roman"/>
                <a:cs typeface="Times New Roman"/>
              </a:rPr>
              <a:t>r</a:t>
            </a:r>
            <a:r>
              <a:rPr dirty="0" sz="2750">
                <a:latin typeface="Times New Roman"/>
                <a:cs typeface="Times New Roman"/>
              </a:rPr>
              <a:t>	</a:t>
            </a:r>
            <a:r>
              <a:rPr dirty="0" sz="2750" spc="55">
                <a:latin typeface="Times New Roman"/>
                <a:cs typeface="Times New Roman"/>
              </a:rPr>
              <a:t>2z</a:t>
            </a:r>
            <a:r>
              <a:rPr dirty="0" sz="2750" spc="95">
                <a:latin typeface="Times New Roman"/>
                <a:cs typeface="Times New Roman"/>
              </a:rPr>
              <a:t> </a:t>
            </a:r>
            <a:r>
              <a:rPr dirty="0" sz="2750" spc="65">
                <a:latin typeface="Times New Roman"/>
                <a:cs typeface="Times New Roman"/>
              </a:rPr>
              <a:t>=</a:t>
            </a:r>
            <a:r>
              <a:rPr dirty="0" sz="2750">
                <a:latin typeface="Times New Roman"/>
                <a:cs typeface="Times New Roman"/>
              </a:rPr>
              <a:t>	</a:t>
            </a:r>
            <a:r>
              <a:rPr dirty="0" sz="2750" spc="-110">
                <a:latin typeface="Times New Roman"/>
                <a:cs typeface="Times New Roman"/>
              </a:rPr>
              <a:t>ln</a:t>
            </a:r>
            <a:endParaRPr sz="275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1735"/>
              </a:spcBef>
            </a:pPr>
            <a:r>
              <a:rPr dirty="0" sz="2450" spc="-105">
                <a:solidFill>
                  <a:srgbClr val="7C7C7C"/>
                </a:solidFill>
                <a:latin typeface="Times New Roman"/>
                <a:cs typeface="Times New Roman"/>
              </a:rPr>
              <a:t>“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07492" y="11429323"/>
            <a:ext cx="2730500" cy="1052195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  <a:tabLst>
                <a:tab pos="455930" algn="l"/>
                <a:tab pos="785495" algn="l"/>
              </a:tabLst>
            </a:pPr>
            <a:r>
              <a:rPr dirty="0" sz="2450" spc="-110">
                <a:latin typeface="Times New Roman"/>
                <a:cs typeface="Times New Roman"/>
              </a:rPr>
              <a:t>2z	</a:t>
            </a:r>
            <a:r>
              <a:rPr dirty="0" sz="2450" spc="-130">
                <a:latin typeface="Times New Roman"/>
                <a:cs typeface="Times New Roman"/>
              </a:rPr>
              <a:t>=	</a:t>
            </a:r>
            <a:r>
              <a:rPr dirty="0" sz="2450" spc="10">
                <a:latin typeface="Times New Roman"/>
                <a:cs typeface="Times New Roman"/>
              </a:rPr>
              <a:t>fti5</a:t>
            </a:r>
            <a:r>
              <a:rPr dirty="0" sz="2450" spc="210">
                <a:latin typeface="Times New Roman"/>
                <a:cs typeface="Times New Roman"/>
              </a:rPr>
              <a:t> </a:t>
            </a:r>
            <a:r>
              <a:rPr dirty="0" sz="2450" spc="-994">
                <a:latin typeface="Times New Roman"/>
                <a:cs typeface="Times New Roman"/>
              </a:rPr>
              <a:t>—</a:t>
            </a:r>
            <a:r>
              <a:rPr dirty="0" sz="2450" spc="175">
                <a:latin typeface="Times New Roman"/>
                <a:cs typeface="Times New Roman"/>
              </a:rPr>
              <a:t> </a:t>
            </a:r>
            <a:r>
              <a:rPr dirty="0" sz="2450" spc="114">
                <a:latin typeface="Times New Roman"/>
                <a:cs typeface="Times New Roman"/>
              </a:rPr>
              <a:t>fn3</a:t>
            </a:r>
            <a:endParaRPr sz="245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  <a:spcBef>
                <a:spcPts val="1100"/>
              </a:spcBef>
              <a:tabLst>
                <a:tab pos="438784" algn="l"/>
                <a:tab pos="1143000" algn="l"/>
              </a:tabLst>
            </a:pPr>
            <a:r>
              <a:rPr dirty="0" sz="2450" spc="-40">
                <a:latin typeface="Cambria"/>
                <a:cs typeface="Cambria"/>
              </a:rPr>
              <a:t>z	</a:t>
            </a:r>
            <a:r>
              <a:rPr dirty="0" sz="2450" spc="-750">
                <a:latin typeface="Cambria"/>
                <a:cs typeface="Cambria"/>
              </a:rPr>
              <a:t>—	</a:t>
            </a:r>
            <a:r>
              <a:rPr dirty="0" sz="2450">
                <a:latin typeface="Cambria"/>
                <a:cs typeface="Cambria"/>
              </a:rPr>
              <a:t>[lu </a:t>
            </a:r>
            <a:r>
              <a:rPr dirty="0" sz="2450" spc="130">
                <a:latin typeface="Cambria"/>
                <a:cs typeface="Cambria"/>
              </a:rPr>
              <a:t>5</a:t>
            </a:r>
            <a:r>
              <a:rPr dirty="0" sz="2450" spc="-55">
                <a:latin typeface="Cambria"/>
                <a:cs typeface="Cambria"/>
              </a:rPr>
              <a:t> </a:t>
            </a:r>
            <a:r>
              <a:rPr dirty="0" sz="2450" spc="-825">
                <a:latin typeface="Cambria"/>
                <a:cs typeface="Cambria"/>
              </a:rPr>
              <a:t>—</a:t>
            </a:r>
            <a:r>
              <a:rPr dirty="0" sz="2450" spc="245">
                <a:latin typeface="Cambria"/>
                <a:cs typeface="Cambria"/>
              </a:rPr>
              <a:t> </a:t>
            </a:r>
            <a:r>
              <a:rPr dirty="0" sz="2450" spc="35">
                <a:latin typeface="Cambria"/>
                <a:cs typeface="Cambria"/>
              </a:rPr>
              <a:t>fn3]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64914" y="13415841"/>
            <a:ext cx="3515995" cy="7378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ts val="2795"/>
              </a:lnSpc>
              <a:spcBef>
                <a:spcPts val="114"/>
              </a:spcBef>
              <a:tabLst>
                <a:tab pos="1649730" algn="l"/>
              </a:tabLst>
            </a:pPr>
            <a:r>
              <a:rPr dirty="0" sz="2450" spc="10">
                <a:latin typeface="Cambria"/>
                <a:cs typeface="Cambria"/>
              </a:rPr>
              <a:t>By.the</a:t>
            </a:r>
            <a:r>
              <a:rPr dirty="0" sz="2450" spc="195">
                <a:latin typeface="Cambria"/>
                <a:cs typeface="Cambria"/>
              </a:rPr>
              <a:t> </a:t>
            </a:r>
            <a:r>
              <a:rPr dirty="0" baseline="-4535" sz="3675" spc="22">
                <a:latin typeface="Cambria"/>
                <a:cs typeface="Cambria"/>
              </a:rPr>
              <a:t>2</a:t>
            </a:r>
            <a:r>
              <a:rPr dirty="0" baseline="-8547" sz="1950" spc="22">
                <a:latin typeface="Cambria"/>
                <a:cs typeface="Cambria"/>
              </a:rPr>
              <a:t>'</a:t>
            </a:r>
            <a:r>
              <a:rPr dirty="0" baseline="-8547" sz="1950" spc="135">
                <a:latin typeface="Cambria"/>
                <a:cs typeface="Cambria"/>
              </a:rPr>
              <a:t> </a:t>
            </a:r>
            <a:r>
              <a:rPr dirty="0" baseline="-6006" sz="2775" spc="-254">
                <a:latin typeface="Cambria"/>
                <a:cs typeface="Cambria"/>
              </a:rPr>
              <a:t>t</a:t>
            </a:r>
            <a:r>
              <a:rPr dirty="0" baseline="15873" sz="3675" spc="-254">
                <a:latin typeface="Cambria"/>
                <a:cs typeface="Cambria"/>
              </a:rPr>
              <a:t>d	</a:t>
            </a:r>
            <a:r>
              <a:rPr dirty="0" sz="2450" spc="-95">
                <a:latin typeface="Cambria"/>
                <a:cs typeface="Cambria"/>
              </a:rPr>
              <a:t>fundameutal</a:t>
            </a:r>
            <a:endParaRPr sz="2450">
              <a:latin typeface="Cambria"/>
              <a:cs typeface="Cambria"/>
            </a:endParaRPr>
          </a:p>
          <a:p>
            <a:pPr marL="2077720">
              <a:lnSpc>
                <a:spcPts val="2795"/>
              </a:lnSpc>
              <a:tabLst>
                <a:tab pos="2463165" algn="l"/>
                <a:tab pos="3014980" algn="l"/>
                <a:tab pos="3392170" algn="l"/>
              </a:tabLst>
            </a:pPr>
            <a:r>
              <a:rPr dirty="0" u="heavy" sz="2450">
                <a:uFill>
                  <a:solidFill>
                    <a:srgbClr val="28282F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50">
                <a:uFill>
                  <a:solidFill>
                    <a:srgbClr val="28282F"/>
                  </a:solidFill>
                </a:uFill>
                <a:latin typeface="Cambria"/>
                <a:cs typeface="Cambria"/>
              </a:rPr>
              <a:t>	</a:t>
            </a:r>
            <a:r>
              <a:rPr dirty="0" u="heavy" sz="2450" spc="-10">
                <a:uFill>
                  <a:solidFill>
                    <a:srgbClr val="28282F"/>
                  </a:solidFill>
                </a:uFill>
                <a:latin typeface="Cambria"/>
                <a:cs typeface="Cambria"/>
              </a:rPr>
              <a:t>i	</a:t>
            </a:r>
            <a:r>
              <a:rPr dirty="0" sz="2450" spc="-10">
                <a:latin typeface="Cambria"/>
                <a:cs typeface="Cambria"/>
              </a:rPr>
              <a:t>	i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40289" y="13415841"/>
            <a:ext cx="2712720" cy="7378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95"/>
              </a:lnSpc>
              <a:spcBef>
                <a:spcPts val="114"/>
              </a:spcBef>
              <a:tabLst>
                <a:tab pos="1205230" algn="l"/>
                <a:tab pos="1630045" algn="l"/>
              </a:tabLst>
            </a:pPr>
            <a:r>
              <a:rPr dirty="0" sz="2450" spc="-125">
                <a:latin typeface="Cambria"/>
                <a:cs typeface="Cambria"/>
              </a:rPr>
              <a:t>theore</a:t>
            </a:r>
            <a:r>
              <a:rPr dirty="0" sz="2450" spc="-215">
                <a:latin typeface="Cambria"/>
                <a:cs typeface="Cambria"/>
              </a:rPr>
              <a:t>m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-140">
                <a:latin typeface="Cambria"/>
                <a:cs typeface="Cambria"/>
              </a:rPr>
              <a:t>o</a:t>
            </a:r>
            <a:r>
              <a:rPr dirty="0" sz="2450" spc="-80">
                <a:latin typeface="Cambria"/>
                <a:cs typeface="Cambria"/>
              </a:rPr>
              <a:t>f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-20">
                <a:latin typeface="Cambria"/>
                <a:cs typeface="Cambria"/>
              </a:rPr>
              <a:t>colculus</a:t>
            </a:r>
            <a:endParaRPr sz="2450">
              <a:latin typeface="Cambria"/>
              <a:cs typeface="Cambria"/>
            </a:endParaRPr>
          </a:p>
          <a:p>
            <a:pPr marL="1053465">
              <a:lnSpc>
                <a:spcPts val="2795"/>
              </a:lnSpc>
              <a:tabLst>
                <a:tab pos="1350010" algn="l"/>
                <a:tab pos="1823720" algn="l"/>
              </a:tabLst>
            </a:pPr>
            <a:r>
              <a:rPr dirty="0" u="heavy" sz="2450">
                <a:uFill>
                  <a:solidFill>
                    <a:srgbClr val="28282F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450">
                <a:uFill>
                  <a:solidFill>
                    <a:srgbClr val="28282F"/>
                  </a:solidFill>
                </a:uFill>
                <a:latin typeface="Cambria"/>
                <a:cs typeface="Cambria"/>
              </a:rPr>
              <a:t>	</a:t>
            </a:r>
            <a:r>
              <a:rPr dirty="0" u="heavy" sz="2450" spc="-10">
                <a:uFill>
                  <a:solidFill>
                    <a:srgbClr val="28282F"/>
                  </a:solidFill>
                </a:uFill>
                <a:latin typeface="Cambria"/>
                <a:cs typeface="Cambria"/>
              </a:rPr>
              <a:t>i	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52635" y="14536929"/>
            <a:ext cx="9062720" cy="327342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575"/>
              </a:spcBef>
              <a:tabLst>
                <a:tab pos="1186815" algn="l"/>
                <a:tab pos="1781175" algn="l"/>
                <a:tab pos="2293620" algn="l"/>
                <a:tab pos="3685540" algn="l"/>
                <a:tab pos="4763135" algn="l"/>
                <a:tab pos="5260340" algn="l"/>
                <a:tab pos="5638165" algn="l"/>
                <a:tab pos="6173470" algn="l"/>
              </a:tabLst>
            </a:pPr>
            <a:r>
              <a:rPr dirty="0" sz="2150" spc="-15" i="1">
                <a:latin typeface="Cambria"/>
                <a:cs typeface="Cambria"/>
              </a:rPr>
              <a:t>dx</a:t>
            </a:r>
            <a:r>
              <a:rPr dirty="0" sz="2150" spc="400" i="1">
                <a:latin typeface="Cambria"/>
                <a:cs typeface="Cambria"/>
              </a:rPr>
              <a:t> </a:t>
            </a:r>
            <a:r>
              <a:rPr dirty="0" sz="2150" spc="-215" i="1">
                <a:latin typeface="Cambria"/>
                <a:cs typeface="Cambria"/>
              </a:rPr>
              <a:t>/</a:t>
            </a:r>
            <a:r>
              <a:rPr dirty="0" sz="2150" spc="-220" i="1">
                <a:latin typeface="Cambria"/>
                <a:cs typeface="Cambria"/>
              </a:rPr>
              <a:t> </a:t>
            </a:r>
            <a:r>
              <a:rPr dirty="0" sz="2150" spc="-180" i="1">
                <a:latin typeface="Cambria"/>
                <a:cs typeface="Cambria"/>
              </a:rPr>
              <a:t>sho</a:t>
            </a:r>
            <a:r>
              <a:rPr dirty="0" sz="2150" spc="-180">
                <a:latin typeface="Cambria"/>
                <a:cs typeface="Cambria"/>
              </a:rPr>
              <a:t>/	</a:t>
            </a:r>
            <a:r>
              <a:rPr dirty="0" sz="2150" spc="-70" i="1">
                <a:latin typeface="Cambria"/>
                <a:cs typeface="Cambria"/>
              </a:rPr>
              <a:t>ihat	</a:t>
            </a:r>
            <a:r>
              <a:rPr dirty="0" sz="2150" spc="-40" i="1">
                <a:latin typeface="Cambria"/>
                <a:cs typeface="Cambria"/>
              </a:rPr>
              <a:t>y</a:t>
            </a:r>
            <a:r>
              <a:rPr dirty="0" sz="2150" spc="165" i="1">
                <a:latin typeface="Cambria"/>
                <a:cs typeface="Cambria"/>
              </a:rPr>
              <a:t> </a:t>
            </a:r>
            <a:r>
              <a:rPr dirty="0" sz="2150" spc="-1545" i="1">
                <a:latin typeface="Cambria"/>
                <a:cs typeface="Cambria"/>
              </a:rPr>
              <a:t>——	</a:t>
            </a:r>
            <a:r>
              <a:rPr dirty="0" sz="2150" spc="5" i="1">
                <a:latin typeface="Cambria"/>
                <a:cs typeface="Cambria"/>
              </a:rPr>
              <a:t>e"*</a:t>
            </a:r>
            <a:r>
              <a:rPr dirty="0" sz="2150" spc="150" i="1">
                <a:latin typeface="Cambria"/>
                <a:cs typeface="Cambria"/>
              </a:rPr>
              <a:t> </a:t>
            </a:r>
            <a:r>
              <a:rPr dirty="0" sz="2150" spc="-50" i="1">
                <a:latin typeface="Cambria"/>
                <a:cs typeface="Cambria"/>
              </a:rPr>
              <a:t>sinli</a:t>
            </a:r>
            <a:r>
              <a:rPr dirty="0" sz="2150" spc="210" i="1">
                <a:latin typeface="Cambria"/>
                <a:cs typeface="Cambria"/>
              </a:rPr>
              <a:t> </a:t>
            </a:r>
            <a:r>
              <a:rPr dirty="0" sz="2150" spc="-65" i="1">
                <a:latin typeface="Cambria"/>
                <a:cs typeface="Cambria"/>
              </a:rPr>
              <a:t>bx	</a:t>
            </a:r>
            <a:r>
              <a:rPr dirty="0" sz="2150" spc="-45" i="1">
                <a:latin typeface="Cambria"/>
                <a:cs typeface="Cambria"/>
              </a:rPr>
              <a:t>salisfies	</a:t>
            </a:r>
            <a:r>
              <a:rPr dirty="0" sz="2150" spc="-150" i="1">
                <a:latin typeface="Cambria"/>
                <a:cs typeface="Cambria"/>
              </a:rPr>
              <a:t>y"</a:t>
            </a:r>
            <a:r>
              <a:rPr dirty="0" sz="2150" spc="125" i="1">
                <a:latin typeface="Cambria"/>
                <a:cs typeface="Cambria"/>
              </a:rPr>
              <a:t> </a:t>
            </a:r>
            <a:r>
              <a:rPr dirty="0" sz="2150" spc="-110" i="1">
                <a:latin typeface="Cambria"/>
                <a:cs typeface="Cambria"/>
              </a:rPr>
              <a:t>-	</a:t>
            </a:r>
            <a:r>
              <a:rPr dirty="0" sz="2150" spc="-185">
                <a:latin typeface="Cambria"/>
                <a:cs typeface="Cambria"/>
              </a:rPr>
              <a:t>2e	</a:t>
            </a:r>
            <a:r>
              <a:rPr dirty="0" sz="2150" spc="-130">
                <a:latin typeface="Cambria"/>
                <a:cs typeface="Cambria"/>
              </a:rPr>
              <a:t>y’ </a:t>
            </a:r>
            <a:r>
              <a:rPr dirty="0" sz="2150" spc="55">
                <a:latin typeface="Cambria"/>
                <a:cs typeface="Cambria"/>
              </a:rPr>
              <a:t> </a:t>
            </a:r>
            <a:r>
              <a:rPr dirty="0" sz="2150" spc="-185" i="1">
                <a:latin typeface="Cambria"/>
                <a:cs typeface="Cambria"/>
              </a:rPr>
              <a:t>+	</a:t>
            </a:r>
            <a:r>
              <a:rPr dirty="0" sz="2150" spc="-160" i="1">
                <a:latin typeface="Cambria"/>
                <a:cs typeface="Cambria"/>
              </a:rPr>
              <a:t>( </a:t>
            </a:r>
            <a:r>
              <a:rPr dirty="0" sz="2150" spc="-55" i="1">
                <a:latin typeface="Cambria"/>
                <a:cs typeface="Cambria"/>
              </a:rPr>
              <a:t>a* 4 </a:t>
            </a:r>
            <a:r>
              <a:rPr dirty="0" sz="2150" spc="-65" i="1">
                <a:latin typeface="Cambria"/>
                <a:cs typeface="Cambria"/>
              </a:rPr>
              <a:t>b!))/</a:t>
            </a:r>
            <a:r>
              <a:rPr dirty="0" sz="2150" spc="305" i="1">
                <a:latin typeface="Cambria"/>
                <a:cs typeface="Cambria"/>
              </a:rPr>
              <a:t> </a:t>
            </a:r>
            <a:r>
              <a:rPr dirty="0" sz="2150" spc="-1455" i="1">
                <a:latin typeface="Cambria"/>
                <a:cs typeface="Cambria"/>
              </a:rPr>
              <a:t>——</a:t>
            </a:r>
            <a:r>
              <a:rPr dirty="0" sz="2150" spc="245" i="1">
                <a:latin typeface="Cambria"/>
                <a:cs typeface="Cambria"/>
              </a:rPr>
              <a:t> </a:t>
            </a:r>
            <a:r>
              <a:rPr dirty="0" sz="2150" spc="-25" i="1">
                <a:solidFill>
                  <a:srgbClr val="111111"/>
                </a:solidFill>
                <a:latin typeface="Cambria"/>
                <a:cs typeface="Cambria"/>
              </a:rPr>
              <a:t>0</a:t>
            </a:r>
            <a:endParaRPr sz="2150">
              <a:latin typeface="Cambria"/>
              <a:cs typeface="Cambria"/>
            </a:endParaRPr>
          </a:p>
          <a:p>
            <a:pPr marL="246379">
              <a:lnSpc>
                <a:spcPct val="100000"/>
              </a:lnSpc>
              <a:spcBef>
                <a:spcPts val="535"/>
              </a:spcBef>
              <a:tabLst>
                <a:tab pos="593090" algn="l"/>
                <a:tab pos="983615" algn="l"/>
                <a:tab pos="1795780" algn="l"/>
                <a:tab pos="2589530" algn="l"/>
                <a:tab pos="4086860" algn="l"/>
              </a:tabLst>
            </a:pPr>
            <a:r>
              <a:rPr dirty="0" sz="2450" i="1">
                <a:latin typeface="Cambria"/>
                <a:cs typeface="Cambria"/>
              </a:rPr>
              <a:t>y'	</a:t>
            </a:r>
            <a:r>
              <a:rPr dirty="0" sz="2450" spc="-1664" i="1">
                <a:latin typeface="Cambria"/>
                <a:cs typeface="Cambria"/>
              </a:rPr>
              <a:t>——	</a:t>
            </a:r>
            <a:r>
              <a:rPr dirty="0" sz="2450" spc="85" i="1">
                <a:latin typeface="Cambria"/>
                <a:cs typeface="Cambria"/>
              </a:rPr>
              <a:t>b</a:t>
            </a:r>
            <a:r>
              <a:rPr dirty="0" sz="2450" spc="110" i="1">
                <a:latin typeface="Cambria"/>
                <a:cs typeface="Cambria"/>
              </a:rPr>
              <a:t> </a:t>
            </a:r>
            <a:r>
              <a:rPr dirty="0" sz="2450" spc="50" i="1">
                <a:latin typeface="Cambria"/>
                <a:cs typeface="Cambria"/>
              </a:rPr>
              <a:t>e’	</a:t>
            </a:r>
            <a:r>
              <a:rPr dirty="0" sz="2450" spc="130" i="1">
                <a:latin typeface="Cambria"/>
                <a:cs typeface="Cambria"/>
              </a:rPr>
              <a:t>cosh	</a:t>
            </a:r>
            <a:r>
              <a:rPr dirty="0" sz="2450" spc="80">
                <a:latin typeface="Cambria"/>
                <a:cs typeface="Cambria"/>
              </a:rPr>
              <a:t>bz </a:t>
            </a:r>
            <a:r>
              <a:rPr dirty="0" sz="2450" spc="90">
                <a:latin typeface="Cambria"/>
                <a:cs typeface="Cambria"/>
              </a:rPr>
              <a:t>+</a:t>
            </a:r>
            <a:r>
              <a:rPr dirty="0" sz="2450" spc="480">
                <a:latin typeface="Cambria"/>
                <a:cs typeface="Cambria"/>
              </a:rPr>
              <a:t> </a:t>
            </a:r>
            <a:r>
              <a:rPr dirty="0" sz="2450" spc="140">
                <a:latin typeface="Cambria"/>
                <a:cs typeface="Cambria"/>
              </a:rPr>
              <a:t>o</a:t>
            </a:r>
            <a:r>
              <a:rPr dirty="0" sz="2450" spc="-5">
                <a:latin typeface="Cambria"/>
                <a:cs typeface="Cambria"/>
              </a:rPr>
              <a:t> </a:t>
            </a:r>
            <a:r>
              <a:rPr dirty="0" sz="2450" spc="90" i="1">
                <a:latin typeface="Cambria"/>
                <a:cs typeface="Cambria"/>
              </a:rPr>
              <a:t>e°'	</a:t>
            </a:r>
            <a:r>
              <a:rPr dirty="0" sz="2450" spc="10">
                <a:latin typeface="Cambria"/>
                <a:cs typeface="Cambria"/>
              </a:rPr>
              <a:t>sin </a:t>
            </a:r>
            <a:r>
              <a:rPr dirty="0" sz="2450" spc="140" i="1">
                <a:latin typeface="Cambria"/>
                <a:cs typeface="Cambria"/>
              </a:rPr>
              <a:t>h</a:t>
            </a:r>
            <a:r>
              <a:rPr dirty="0" sz="2450" spc="-20" i="1">
                <a:latin typeface="Cambria"/>
                <a:cs typeface="Cambria"/>
              </a:rPr>
              <a:t> </a:t>
            </a:r>
            <a:r>
              <a:rPr dirty="0" sz="2450" spc="110" i="1">
                <a:latin typeface="Cambria"/>
                <a:cs typeface="Cambria"/>
              </a:rPr>
              <a:t>bx</a:t>
            </a:r>
            <a:endParaRPr sz="2450">
              <a:latin typeface="Cambria"/>
              <a:cs typeface="Cambria"/>
            </a:endParaRPr>
          </a:p>
          <a:p>
            <a:pPr marL="311785">
              <a:lnSpc>
                <a:spcPct val="100000"/>
              </a:lnSpc>
              <a:spcBef>
                <a:spcPts val="645"/>
              </a:spcBef>
              <a:tabLst>
                <a:tab pos="967740" algn="l"/>
                <a:tab pos="1791970" algn="l"/>
                <a:tab pos="3742690" algn="l"/>
                <a:tab pos="5503545" algn="l"/>
                <a:tab pos="6772275" algn="l"/>
              </a:tabLst>
            </a:pPr>
            <a:r>
              <a:rPr dirty="0" sz="2000" spc="90">
                <a:latin typeface="Cambria"/>
                <a:cs typeface="Cambria"/>
              </a:rPr>
              <a:t>y"</a:t>
            </a:r>
            <a:r>
              <a:rPr dirty="0" sz="2000" spc="185">
                <a:latin typeface="Cambria"/>
                <a:cs typeface="Cambria"/>
              </a:rPr>
              <a:t> </a:t>
            </a:r>
            <a:r>
              <a:rPr dirty="0" sz="2000" spc="114">
                <a:latin typeface="Cambria"/>
                <a:cs typeface="Cambria"/>
              </a:rPr>
              <a:t>=	</a:t>
            </a:r>
            <a:r>
              <a:rPr dirty="0" sz="2000" spc="490" i="1">
                <a:latin typeface="Cambria"/>
                <a:cs typeface="Cambria"/>
              </a:rPr>
              <a:t>b’e’	</a:t>
            </a:r>
            <a:r>
              <a:rPr dirty="0" sz="2000" spc="215" i="1">
                <a:latin typeface="Cambria"/>
                <a:cs typeface="Cambria"/>
              </a:rPr>
              <a:t>sith </a:t>
            </a:r>
            <a:r>
              <a:rPr dirty="0" sz="2000" spc="95">
                <a:latin typeface="Cambria"/>
                <a:cs typeface="Cambria"/>
              </a:rPr>
              <a:t>bz</a:t>
            </a:r>
            <a:r>
              <a:rPr dirty="0" sz="2000" spc="275">
                <a:latin typeface="Cambria"/>
                <a:cs typeface="Cambria"/>
              </a:rPr>
              <a:t> </a:t>
            </a:r>
            <a:r>
              <a:rPr dirty="0" sz="2000" spc="-235">
                <a:latin typeface="Cambria"/>
                <a:cs typeface="Cambria"/>
              </a:rPr>
              <a:t>-F   </a:t>
            </a:r>
            <a:r>
              <a:rPr dirty="0" sz="2000">
                <a:latin typeface="Cambria"/>
                <a:cs typeface="Cambria"/>
              </a:rPr>
              <a:t>nb</a:t>
            </a:r>
            <a:r>
              <a:rPr dirty="0" sz="2000" spc="114">
                <a:latin typeface="Cambria"/>
                <a:cs typeface="Cambria"/>
              </a:rPr>
              <a:t> </a:t>
            </a:r>
            <a:r>
              <a:rPr dirty="0" sz="2000">
                <a:latin typeface="Cambria"/>
                <a:cs typeface="Cambria"/>
              </a:rPr>
              <a:t>s“	</a:t>
            </a:r>
            <a:r>
              <a:rPr dirty="0" sz="2000" spc="-10">
                <a:latin typeface="Cambria"/>
                <a:cs typeface="Cambria"/>
              </a:rPr>
              <a:t>cos </a:t>
            </a:r>
            <a:r>
              <a:rPr dirty="0" sz="2000" spc="95">
                <a:latin typeface="Cambria"/>
                <a:cs typeface="Cambria"/>
              </a:rPr>
              <a:t>bz </a:t>
            </a:r>
            <a:r>
              <a:rPr dirty="0" sz="2000" spc="-195">
                <a:latin typeface="Cambria"/>
                <a:cs typeface="Cambria"/>
              </a:rPr>
              <a:t>-l- </a:t>
            </a:r>
            <a:r>
              <a:rPr dirty="0" sz="2000" spc="-105">
                <a:latin typeface="Cambria"/>
                <a:cs typeface="Cambria"/>
              </a:rPr>
              <a:t> </a:t>
            </a:r>
            <a:r>
              <a:rPr dirty="0" sz="2000" spc="65" i="1">
                <a:latin typeface="Cambria"/>
                <a:cs typeface="Cambria"/>
              </a:rPr>
              <a:t>ab</a:t>
            </a:r>
            <a:r>
              <a:rPr dirty="0" sz="2000" spc="120" i="1">
                <a:latin typeface="Cambria"/>
                <a:cs typeface="Cambria"/>
              </a:rPr>
              <a:t> </a:t>
            </a:r>
            <a:r>
              <a:rPr dirty="0" sz="2000" spc="40" i="1">
                <a:latin typeface="Cambria"/>
                <a:cs typeface="Cambria"/>
              </a:rPr>
              <a:t>e’	</a:t>
            </a:r>
            <a:r>
              <a:rPr dirty="0" sz="2000" spc="-10">
                <a:latin typeface="Cambria"/>
                <a:cs typeface="Cambria"/>
              </a:rPr>
              <a:t>cos</a:t>
            </a:r>
            <a:r>
              <a:rPr dirty="0" sz="2000" spc="10">
                <a:latin typeface="Cambria"/>
                <a:cs typeface="Cambria"/>
              </a:rPr>
              <a:t> </a:t>
            </a:r>
            <a:r>
              <a:rPr dirty="0" sz="2000" spc="120" i="1">
                <a:latin typeface="Cambria"/>
                <a:cs typeface="Cambria"/>
              </a:rPr>
              <a:t>h</a:t>
            </a:r>
            <a:r>
              <a:rPr dirty="0" sz="2000" spc="-15" i="1">
                <a:latin typeface="Cambria"/>
                <a:cs typeface="Cambria"/>
              </a:rPr>
              <a:t> </a:t>
            </a:r>
            <a:r>
              <a:rPr dirty="0" sz="2000" spc="-50" i="1">
                <a:latin typeface="Cambria"/>
                <a:cs typeface="Cambria"/>
              </a:rPr>
              <a:t>bo.-I-	</a:t>
            </a:r>
            <a:r>
              <a:rPr dirty="0" baseline="-4166" sz="3000" spc="-382">
                <a:latin typeface="Cambria"/>
                <a:cs typeface="Cambria"/>
              </a:rPr>
              <a:t>a </a:t>
            </a:r>
            <a:r>
              <a:rPr dirty="0" baseline="15873" sz="2625" spc="-30">
                <a:latin typeface="Cambria"/>
                <a:cs typeface="Cambria"/>
              </a:rPr>
              <a:t>2</a:t>
            </a:r>
            <a:r>
              <a:rPr dirty="0" baseline="-4166" sz="3000" spc="-30">
                <a:latin typeface="Cambria"/>
                <a:cs typeface="Cambria"/>
              </a:rPr>
              <a:t>e°* </a:t>
            </a:r>
            <a:r>
              <a:rPr dirty="0" sz="2000">
                <a:latin typeface="Cambria"/>
                <a:cs typeface="Cambria"/>
              </a:rPr>
              <a:t>sin</a:t>
            </a:r>
            <a:r>
              <a:rPr dirty="0" sz="2000" spc="-10">
                <a:latin typeface="Cambria"/>
                <a:cs typeface="Cambria"/>
              </a:rPr>
              <a:t> </a:t>
            </a:r>
            <a:r>
              <a:rPr dirty="0" sz="2000" spc="40" i="1">
                <a:latin typeface="Cambria"/>
                <a:cs typeface="Cambria"/>
              </a:rPr>
              <a:t>hbz</a:t>
            </a:r>
            <a:endParaRPr sz="2000">
              <a:latin typeface="Cambria"/>
              <a:cs typeface="Cambria"/>
            </a:endParaRPr>
          </a:p>
          <a:p>
            <a:pPr marL="204470">
              <a:lnSpc>
                <a:spcPct val="100000"/>
              </a:lnSpc>
              <a:spcBef>
                <a:spcPts val="635"/>
              </a:spcBef>
              <a:tabLst>
                <a:tab pos="618490" algn="l"/>
                <a:tab pos="1005840" algn="l"/>
                <a:tab pos="1547495" algn="l"/>
                <a:tab pos="3531870" algn="l"/>
                <a:tab pos="4054475" algn="l"/>
                <a:tab pos="4444365" algn="l"/>
              </a:tabLst>
            </a:pPr>
            <a:r>
              <a:rPr dirty="0" sz="2450" spc="35">
                <a:latin typeface="Cambria"/>
                <a:cs typeface="Cambria"/>
              </a:rPr>
              <a:t>y”	</a:t>
            </a:r>
            <a:r>
              <a:rPr dirty="0" sz="2450" spc="-825">
                <a:latin typeface="Cambria"/>
                <a:cs typeface="Cambria"/>
              </a:rPr>
              <a:t>—	</a:t>
            </a:r>
            <a:r>
              <a:rPr dirty="0" sz="2450" spc="-360">
                <a:latin typeface="Cambria"/>
                <a:cs typeface="Cambria"/>
              </a:rPr>
              <a:t>e“	</a:t>
            </a:r>
            <a:r>
              <a:rPr dirty="0" sz="2450" spc="-20">
                <a:latin typeface="Cambria"/>
                <a:cs typeface="Cambria"/>
              </a:rPr>
              <a:t>sin/l </a:t>
            </a:r>
            <a:r>
              <a:rPr dirty="0" baseline="-4535" sz="3675" spc="-15">
                <a:latin typeface="Cambria"/>
                <a:cs typeface="Cambria"/>
              </a:rPr>
              <a:t>bz (a</a:t>
            </a:r>
            <a:r>
              <a:rPr dirty="0" baseline="-4535" sz="3675" spc="-277">
                <a:latin typeface="Cambria"/>
                <a:cs typeface="Cambria"/>
              </a:rPr>
              <a:t> </a:t>
            </a:r>
            <a:r>
              <a:rPr dirty="0" baseline="27027" sz="2775" spc="120">
                <a:latin typeface="Cambria"/>
                <a:cs typeface="Cambria"/>
              </a:rPr>
              <a:t>2</a:t>
            </a:r>
            <a:r>
              <a:rPr dirty="0" baseline="27027" sz="2775" spc="434">
                <a:latin typeface="Cambria"/>
                <a:cs typeface="Cambria"/>
              </a:rPr>
              <a:t> </a:t>
            </a:r>
            <a:r>
              <a:rPr dirty="0" sz="2450" spc="-245">
                <a:latin typeface="Cambria"/>
                <a:cs typeface="Cambria"/>
              </a:rPr>
              <a:t>-F	</a:t>
            </a:r>
            <a:r>
              <a:rPr dirty="0" sz="2450" spc="-210" i="1">
                <a:latin typeface="Cambria"/>
                <a:cs typeface="Cambria"/>
              </a:rPr>
              <a:t>b’)	</a:t>
            </a:r>
            <a:r>
              <a:rPr dirty="0" sz="2450" spc="-295" i="1">
                <a:latin typeface="Cambria"/>
                <a:cs typeface="Cambria"/>
              </a:rPr>
              <a:t>+	</a:t>
            </a:r>
            <a:r>
              <a:rPr dirty="0" sz="2450" spc="20">
                <a:latin typeface="Cambria"/>
                <a:cs typeface="Cambria"/>
              </a:rPr>
              <a:t>2 </a:t>
            </a:r>
            <a:r>
              <a:rPr dirty="0" sz="2450" spc="80" i="1">
                <a:latin typeface="Cambria"/>
                <a:cs typeface="Cambria"/>
              </a:rPr>
              <a:t>ab e°^ </a:t>
            </a:r>
            <a:r>
              <a:rPr dirty="0" sz="2450" spc="60">
                <a:latin typeface="Cambria"/>
                <a:cs typeface="Cambria"/>
              </a:rPr>
              <a:t>cos </a:t>
            </a:r>
            <a:r>
              <a:rPr dirty="0" sz="2450" spc="-20">
                <a:latin typeface="Cambria"/>
                <a:cs typeface="Cambria"/>
              </a:rPr>
              <a:t>hb</a:t>
            </a:r>
            <a:r>
              <a:rPr dirty="0" sz="2450" spc="-95">
                <a:latin typeface="Cambria"/>
                <a:cs typeface="Cambria"/>
              </a:rPr>
              <a:t> </a:t>
            </a:r>
            <a:r>
              <a:rPr dirty="0" sz="2450" spc="-15">
                <a:latin typeface="Cambria"/>
                <a:cs typeface="Cambria"/>
              </a:rPr>
              <a:t>z</a:t>
            </a:r>
            <a:endParaRPr sz="2450">
              <a:latin typeface="Cambria"/>
              <a:cs typeface="Cambria"/>
            </a:endParaRPr>
          </a:p>
          <a:p>
            <a:pPr marL="63500">
              <a:lnSpc>
                <a:spcPct val="100000"/>
              </a:lnSpc>
              <a:spcBef>
                <a:spcPts val="475"/>
              </a:spcBef>
              <a:tabLst>
                <a:tab pos="1799589" algn="l"/>
                <a:tab pos="2735580" algn="l"/>
                <a:tab pos="3728720" algn="l"/>
                <a:tab pos="4293235" algn="l"/>
                <a:tab pos="4655820" algn="l"/>
              </a:tabLst>
            </a:pPr>
            <a:r>
              <a:rPr dirty="0" sz="2450" spc="45">
                <a:latin typeface="Cambria"/>
                <a:cs typeface="Cambria"/>
              </a:rPr>
              <a:t>y" </a:t>
            </a:r>
            <a:r>
              <a:rPr dirty="0" sz="2450" spc="-900">
                <a:latin typeface="Cambria"/>
                <a:cs typeface="Cambria"/>
              </a:rPr>
              <a:t>—</a:t>
            </a:r>
            <a:r>
              <a:rPr dirty="0" sz="2450" spc="85">
                <a:latin typeface="Cambria"/>
                <a:cs typeface="Cambria"/>
              </a:rPr>
              <a:t> </a:t>
            </a:r>
            <a:r>
              <a:rPr dirty="0" sz="2450" spc="20">
                <a:latin typeface="Cambria"/>
                <a:cs typeface="Cambria"/>
              </a:rPr>
              <a:t>2 </a:t>
            </a:r>
            <a:r>
              <a:rPr dirty="0" sz="2450" spc="65">
                <a:latin typeface="Cambria"/>
                <a:cs typeface="Cambria"/>
              </a:rPr>
              <a:t>a</a:t>
            </a:r>
            <a:r>
              <a:rPr dirty="0" sz="2450" spc="300">
                <a:latin typeface="Cambria"/>
                <a:cs typeface="Cambria"/>
              </a:rPr>
              <a:t> </a:t>
            </a:r>
            <a:r>
              <a:rPr dirty="0" sz="2450" spc="-65" i="1">
                <a:latin typeface="Cambria"/>
                <a:cs typeface="Cambria"/>
              </a:rPr>
              <a:t>y’</a:t>
            </a:r>
            <a:r>
              <a:rPr dirty="0" sz="2450" spc="200" i="1">
                <a:latin typeface="Cambria"/>
                <a:cs typeface="Cambria"/>
              </a:rPr>
              <a:t> </a:t>
            </a:r>
            <a:r>
              <a:rPr dirty="0" sz="2450" spc="-100">
                <a:latin typeface="Cambria"/>
                <a:cs typeface="Cambria"/>
              </a:rPr>
              <a:t>+	</a:t>
            </a:r>
            <a:r>
              <a:rPr dirty="0" sz="2450" spc="-70">
                <a:latin typeface="Cambria"/>
                <a:cs typeface="Cambria"/>
              </a:rPr>
              <a:t>(</a:t>
            </a:r>
            <a:r>
              <a:rPr dirty="0" sz="2450" spc="175">
                <a:latin typeface="Cambria"/>
                <a:cs typeface="Cambria"/>
              </a:rPr>
              <a:t> </a:t>
            </a:r>
            <a:r>
              <a:rPr dirty="0" sz="2450" spc="-40">
                <a:latin typeface="Cambria"/>
                <a:cs typeface="Cambria"/>
              </a:rPr>
              <a:t>n</a:t>
            </a:r>
            <a:r>
              <a:rPr dirty="0" baseline="25525" sz="2775" spc="-60">
                <a:latin typeface="Cambria"/>
                <a:cs typeface="Cambria"/>
              </a:rPr>
              <a:t>2</a:t>
            </a:r>
            <a:r>
              <a:rPr dirty="0" baseline="25525" sz="2775" spc="359">
                <a:latin typeface="Cambria"/>
                <a:cs typeface="Cambria"/>
              </a:rPr>
              <a:t> </a:t>
            </a:r>
            <a:r>
              <a:rPr dirty="0" sz="2450" spc="-275">
                <a:latin typeface="Cambria"/>
                <a:cs typeface="Cambria"/>
              </a:rPr>
              <a:t>-F	</a:t>
            </a:r>
            <a:r>
              <a:rPr dirty="0" sz="2450" spc="-70" i="1">
                <a:latin typeface="Cambria"/>
                <a:cs typeface="Cambria"/>
              </a:rPr>
              <a:t>b </a:t>
            </a:r>
            <a:r>
              <a:rPr dirty="0" baseline="20408" sz="3675" spc="-772" i="1">
                <a:latin typeface="Cambria"/>
                <a:cs typeface="Cambria"/>
              </a:rPr>
              <a:t>2               </a:t>
            </a:r>
            <a:r>
              <a:rPr dirty="0" sz="2450" spc="-145" i="1">
                <a:latin typeface="Cambria"/>
                <a:cs typeface="Cambria"/>
              </a:rPr>
              <a:t>)</a:t>
            </a:r>
            <a:r>
              <a:rPr dirty="0" sz="2450" spc="-400" i="1">
                <a:latin typeface="Cambria"/>
                <a:cs typeface="Cambria"/>
              </a:rPr>
              <a:t> </a:t>
            </a:r>
            <a:r>
              <a:rPr dirty="0" sz="2450" spc="-175" i="1">
                <a:latin typeface="Cambria"/>
                <a:cs typeface="Cambria"/>
              </a:rPr>
              <a:t>y</a:t>
            </a:r>
            <a:r>
              <a:rPr dirty="0" sz="2450" spc="114" i="1">
                <a:latin typeface="Cambria"/>
                <a:cs typeface="Cambria"/>
              </a:rPr>
              <a:t> </a:t>
            </a:r>
            <a:r>
              <a:rPr dirty="0" sz="2450" spc="-200" i="1">
                <a:solidFill>
                  <a:srgbClr val="070707"/>
                </a:solidFill>
                <a:latin typeface="Cambria"/>
                <a:cs typeface="Cambria"/>
              </a:rPr>
              <a:t>=	</a:t>
            </a:r>
            <a:r>
              <a:rPr dirty="0" sz="2450" spc="-204" i="1">
                <a:latin typeface="Cambria"/>
                <a:cs typeface="Cambria"/>
              </a:rPr>
              <a:t>( </a:t>
            </a:r>
            <a:r>
              <a:rPr dirty="0" sz="2450" spc="-70" i="1">
                <a:latin typeface="Cambria"/>
                <a:cs typeface="Cambria"/>
              </a:rPr>
              <a:t> </a:t>
            </a:r>
            <a:r>
              <a:rPr dirty="0" sz="2450" spc="-210" i="1">
                <a:latin typeface="Cambria"/>
                <a:cs typeface="Cambria"/>
              </a:rPr>
              <a:t>a’	</a:t>
            </a:r>
            <a:r>
              <a:rPr dirty="0" sz="2450" spc="-295" i="1">
                <a:latin typeface="Cambria"/>
                <a:cs typeface="Cambria"/>
              </a:rPr>
              <a:t>+	</a:t>
            </a:r>
            <a:r>
              <a:rPr dirty="0" sz="2450" spc="155" i="1">
                <a:latin typeface="Cambria"/>
                <a:cs typeface="Cambria"/>
              </a:rPr>
              <a:t>b’)e°• </a:t>
            </a:r>
            <a:r>
              <a:rPr dirty="0" sz="2450" spc="-70">
                <a:latin typeface="Cambria"/>
                <a:cs typeface="Cambria"/>
              </a:rPr>
              <a:t>sin </a:t>
            </a:r>
            <a:r>
              <a:rPr dirty="0" sz="2450" spc="30" i="1">
                <a:latin typeface="Cambria"/>
                <a:cs typeface="Cambria"/>
              </a:rPr>
              <a:t>hb </a:t>
            </a:r>
            <a:r>
              <a:rPr dirty="0" sz="2450" spc="40" i="1">
                <a:latin typeface="Cambria"/>
                <a:cs typeface="Cambria"/>
              </a:rPr>
              <a:t>x </a:t>
            </a:r>
            <a:r>
              <a:rPr dirty="0" sz="2450" spc="50">
                <a:latin typeface="Cambria"/>
                <a:cs typeface="Cambria"/>
              </a:rPr>
              <a:t>+ </a:t>
            </a:r>
            <a:r>
              <a:rPr dirty="0" sz="2450" spc="-65">
                <a:latin typeface="Cambria"/>
                <a:cs typeface="Cambria"/>
              </a:rPr>
              <a:t>2nb </a:t>
            </a:r>
            <a:r>
              <a:rPr dirty="0" sz="2450" spc="-50" i="1">
                <a:latin typeface="Cambria"/>
                <a:cs typeface="Cambria"/>
              </a:rPr>
              <a:t>e°• cos</a:t>
            </a:r>
            <a:r>
              <a:rPr dirty="0" sz="2450" spc="-110" i="1">
                <a:latin typeface="Cambria"/>
                <a:cs typeface="Cambria"/>
              </a:rPr>
              <a:t> </a:t>
            </a:r>
            <a:r>
              <a:rPr dirty="0" sz="2450" spc="65" i="1">
                <a:latin typeface="Cambria"/>
                <a:cs typeface="Cambria"/>
              </a:rPr>
              <a:t>hbx</a:t>
            </a:r>
            <a:endParaRPr sz="2450">
              <a:latin typeface="Cambria"/>
              <a:cs typeface="Cambria"/>
            </a:endParaRPr>
          </a:p>
          <a:p>
            <a:pPr marL="309880">
              <a:lnSpc>
                <a:spcPct val="100000"/>
              </a:lnSpc>
              <a:spcBef>
                <a:spcPts val="545"/>
              </a:spcBef>
              <a:tabLst>
                <a:tab pos="1864360" algn="l"/>
                <a:tab pos="3042285" algn="l"/>
                <a:tab pos="3750310" algn="l"/>
                <a:tab pos="5285740" algn="l"/>
                <a:tab pos="8567420" algn="l"/>
              </a:tabLst>
            </a:pPr>
            <a:r>
              <a:rPr dirty="0" sz="2450" spc="-925" i="1">
                <a:latin typeface="Cambria"/>
                <a:cs typeface="Cambria"/>
              </a:rPr>
              <a:t>—</a:t>
            </a:r>
            <a:r>
              <a:rPr dirty="0" sz="2450" spc="420" i="1">
                <a:latin typeface="Cambria"/>
                <a:cs typeface="Cambria"/>
              </a:rPr>
              <a:t> </a:t>
            </a:r>
            <a:r>
              <a:rPr dirty="0" sz="2450" spc="-409" i="1">
                <a:latin typeface="Cambria"/>
                <a:cs typeface="Cambria"/>
              </a:rPr>
              <a:t>Z  </a:t>
            </a:r>
            <a:r>
              <a:rPr dirty="0" sz="2450" spc="100" i="1">
                <a:latin typeface="Cambria"/>
                <a:cs typeface="Cambria"/>
              </a:rPr>
              <a:t>a</a:t>
            </a:r>
            <a:r>
              <a:rPr dirty="0" sz="2450" spc="185" i="1">
                <a:latin typeface="Cambria"/>
                <a:cs typeface="Cambria"/>
              </a:rPr>
              <a:t> </a:t>
            </a:r>
            <a:r>
              <a:rPr dirty="0" sz="2450" spc="-145" i="1">
                <a:latin typeface="Cambria"/>
                <a:cs typeface="Cambria"/>
              </a:rPr>
              <a:t>[b</a:t>
            </a:r>
            <a:r>
              <a:rPr dirty="0" sz="2450" spc="155" i="1">
                <a:latin typeface="Cambria"/>
                <a:cs typeface="Cambria"/>
              </a:rPr>
              <a:t> </a:t>
            </a:r>
            <a:r>
              <a:rPr dirty="0" sz="2450" spc="-145" i="1">
                <a:latin typeface="Cambria"/>
                <a:cs typeface="Cambria"/>
              </a:rPr>
              <a:t>e°•	</a:t>
            </a:r>
            <a:r>
              <a:rPr dirty="0" sz="2450" spc="-65">
                <a:latin typeface="Cambria"/>
                <a:cs typeface="Cambria"/>
              </a:rPr>
              <a:t>cos </a:t>
            </a:r>
            <a:r>
              <a:rPr dirty="0" sz="2450" spc="10">
                <a:latin typeface="Cambria"/>
                <a:cs typeface="Cambria"/>
              </a:rPr>
              <a:t>fiz</a:t>
            </a:r>
            <a:r>
              <a:rPr dirty="0" sz="2450" spc="-30">
                <a:latin typeface="Cambria"/>
                <a:cs typeface="Cambria"/>
              </a:rPr>
              <a:t> </a:t>
            </a:r>
            <a:r>
              <a:rPr dirty="0" sz="2450" spc="20">
                <a:latin typeface="Cambria"/>
                <a:cs typeface="Cambria"/>
              </a:rPr>
              <a:t>+	</a:t>
            </a:r>
            <a:r>
              <a:rPr dirty="0" sz="2450" spc="-120">
                <a:solidFill>
                  <a:srgbClr val="151515"/>
                </a:solidFill>
                <a:latin typeface="Cambria"/>
                <a:cs typeface="Cambria"/>
              </a:rPr>
              <a:t>ti</a:t>
            </a:r>
            <a:r>
              <a:rPr dirty="0" sz="2450" spc="-20">
                <a:solidFill>
                  <a:srgbClr val="151515"/>
                </a:solidFill>
                <a:latin typeface="Cambria"/>
                <a:cs typeface="Cambria"/>
              </a:rPr>
              <a:t> </a:t>
            </a:r>
            <a:r>
              <a:rPr dirty="0" sz="2450" spc="-140">
                <a:latin typeface="Cambria"/>
                <a:cs typeface="Cambria"/>
              </a:rPr>
              <a:t>e°‘	</a:t>
            </a:r>
            <a:r>
              <a:rPr dirty="0" sz="2450" spc="-70">
                <a:latin typeface="Cambria"/>
                <a:cs typeface="Cambria"/>
              </a:rPr>
              <a:t>sin  </a:t>
            </a:r>
            <a:r>
              <a:rPr dirty="0" sz="2450" spc="-35">
                <a:latin typeface="Cambria"/>
                <a:cs typeface="Cambria"/>
              </a:rPr>
              <a:t>h</a:t>
            </a:r>
            <a:r>
              <a:rPr dirty="0" sz="2450" spc="-315">
                <a:latin typeface="Cambria"/>
                <a:cs typeface="Cambria"/>
              </a:rPr>
              <a:t> </a:t>
            </a:r>
            <a:r>
              <a:rPr dirty="0" sz="2450" spc="-10" i="1">
                <a:latin typeface="Cambria"/>
                <a:cs typeface="Cambria"/>
              </a:rPr>
              <a:t>bx]</a:t>
            </a:r>
            <a:r>
              <a:rPr dirty="0" sz="2450" spc="245" i="1">
                <a:latin typeface="Cambria"/>
                <a:cs typeface="Cambria"/>
              </a:rPr>
              <a:t> </a:t>
            </a:r>
            <a:r>
              <a:rPr dirty="0" sz="2450" spc="-5" i="1">
                <a:latin typeface="Cambria"/>
                <a:cs typeface="Cambria"/>
              </a:rPr>
              <a:t>+	</a:t>
            </a:r>
            <a:r>
              <a:rPr dirty="0" baseline="-6802" sz="3675" spc="67">
                <a:latin typeface="Cambria"/>
                <a:cs typeface="Cambria"/>
              </a:rPr>
              <a:t>(n</a:t>
            </a:r>
            <a:r>
              <a:rPr dirty="0" baseline="20634" sz="2625" spc="67">
                <a:latin typeface="Cambria"/>
                <a:cs typeface="Cambria"/>
              </a:rPr>
              <a:t>2 </a:t>
            </a:r>
            <a:r>
              <a:rPr dirty="0" sz="2450" spc="75">
                <a:latin typeface="Cambria"/>
                <a:cs typeface="Cambria"/>
              </a:rPr>
              <a:t>+ </a:t>
            </a:r>
            <a:r>
              <a:rPr dirty="0" sz="2450" spc="204" i="1">
                <a:latin typeface="Cambria"/>
                <a:cs typeface="Cambria"/>
              </a:rPr>
              <a:t>b’)e°' </a:t>
            </a:r>
            <a:r>
              <a:rPr dirty="0" sz="2450" spc="-40">
                <a:latin typeface="Cambria"/>
                <a:cs typeface="Cambria"/>
              </a:rPr>
              <a:t>sin </a:t>
            </a:r>
            <a:r>
              <a:rPr dirty="0" sz="2450" spc="-35">
                <a:latin typeface="Cambria"/>
                <a:cs typeface="Cambria"/>
              </a:rPr>
              <a:t>h </a:t>
            </a:r>
            <a:r>
              <a:rPr dirty="0" sz="2450" spc="110">
                <a:latin typeface="Cambria"/>
                <a:cs typeface="Cambria"/>
              </a:rPr>
              <a:t> </a:t>
            </a:r>
            <a:r>
              <a:rPr dirty="0" sz="2450" spc="25">
                <a:latin typeface="Cambria"/>
                <a:cs typeface="Cambria"/>
              </a:rPr>
              <a:t>bz)</a:t>
            </a:r>
            <a:r>
              <a:rPr dirty="0" sz="2450" spc="215">
                <a:latin typeface="Cambria"/>
                <a:cs typeface="Cambria"/>
              </a:rPr>
              <a:t> </a:t>
            </a:r>
            <a:r>
              <a:rPr dirty="0" sz="2450" spc="35">
                <a:solidFill>
                  <a:srgbClr val="7E7E7E"/>
                </a:solidFill>
                <a:latin typeface="Cambria"/>
                <a:cs typeface="Cambria"/>
              </a:rPr>
              <a:t>=	</a:t>
            </a:r>
            <a:r>
              <a:rPr dirty="0" sz="2450" spc="-35">
                <a:latin typeface="Cambria"/>
                <a:cs typeface="Cambria"/>
              </a:rPr>
              <a:t>0</a:t>
            </a:r>
            <a:endParaRPr sz="2450">
              <a:latin typeface="Cambria"/>
              <a:cs typeface="Cambria"/>
            </a:endParaRPr>
          </a:p>
          <a:p>
            <a:pPr algn="ctr" marR="52069">
              <a:lnSpc>
                <a:spcPct val="100000"/>
              </a:lnSpc>
              <a:spcBef>
                <a:spcPts val="2039"/>
              </a:spcBef>
            </a:pPr>
            <a:r>
              <a:rPr dirty="0" sz="2900" spc="-229">
                <a:latin typeface="Cambria"/>
                <a:cs typeface="Cambria"/>
              </a:rPr>
              <a:t>69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94954" y="10606399"/>
            <a:ext cx="213995" cy="98107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915"/>
              </a:spcBef>
            </a:pPr>
            <a:r>
              <a:rPr dirty="0" sz="2450" spc="35">
                <a:latin typeface="Cambria"/>
                <a:cs typeface="Cambria"/>
              </a:rPr>
              <a:t>5</a:t>
            </a:r>
            <a:endParaRPr sz="24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2450" spc="35">
                <a:latin typeface="Consolas"/>
                <a:cs typeface="Consolas"/>
              </a:rPr>
              <a:t>3</a:t>
            </a:r>
            <a:endParaRPr sz="245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2019-04-12T02:47:28Z</dcterms:created>
  <dcterms:modified xsi:type="dcterms:W3CDTF">2019-04-12T02:47:28Z</dcterms:modified>
</cp:coreProperties>
</file>